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7" r:id="rId2"/>
    <p:sldId id="258" r:id="rId3"/>
    <p:sldId id="279" r:id="rId4"/>
    <p:sldId id="273" r:id="rId5"/>
    <p:sldId id="275" r:id="rId6"/>
    <p:sldId id="262" r:id="rId7"/>
    <p:sldId id="284" r:id="rId8"/>
    <p:sldId id="271" r:id="rId9"/>
    <p:sldId id="276" r:id="rId10"/>
    <p:sldId id="263" r:id="rId11"/>
    <p:sldId id="283" r:id="rId12"/>
    <p:sldId id="272" r:id="rId13"/>
    <p:sldId id="288" r:id="rId14"/>
    <p:sldId id="289" r:id="rId15"/>
    <p:sldId id="290"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590"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1DB9421C-2830-4255-B645-9231A6AB221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a:extLst>
              <a:ext uri="{FF2B5EF4-FFF2-40B4-BE49-F238E27FC236}">
                <a16:creationId xmlns="" xmlns:a16="http://schemas.microsoft.com/office/drawing/2014/main" id="{FCD73EF8-A0B6-4321-9F34-C82C443508E4}"/>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DAE27193-48A4-41B5-83FA-139168AF454D}" type="datetimeFigureOut">
              <a:rPr lang="en-US"/>
              <a:pPr>
                <a:defRPr/>
              </a:pPr>
              <a:t>12/10/2020</a:t>
            </a:fld>
            <a:endParaRPr lang="en-US"/>
          </a:p>
        </p:txBody>
      </p:sp>
      <p:sp>
        <p:nvSpPr>
          <p:cNvPr id="4" name="Slide Image Placeholder 3">
            <a:extLst>
              <a:ext uri="{FF2B5EF4-FFF2-40B4-BE49-F238E27FC236}">
                <a16:creationId xmlns="" xmlns:a16="http://schemas.microsoft.com/office/drawing/2014/main" id="{DADBAA09-72ED-490C-9A12-B30F926830B1}"/>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 xmlns:a16="http://schemas.microsoft.com/office/drawing/2014/main" id="{7ABB1095-ACB4-462E-938B-6E0397D25FA2}"/>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4A4137FB-2A94-44A6-8B08-5A088A0BF19B}"/>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a:extLst>
              <a:ext uri="{FF2B5EF4-FFF2-40B4-BE49-F238E27FC236}">
                <a16:creationId xmlns="" xmlns:a16="http://schemas.microsoft.com/office/drawing/2014/main" id="{26C61E97-08B5-4E91-97DC-2C9B3AEAA2C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57C57D9F-E067-4725-9910-4F6F372A2BB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 xmlns:a16="http://schemas.microsoft.com/office/drawing/2014/main" id="{4526AC56-448C-4F7B-90EA-313DFA62E8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9459" name="Notes Placeholder 2">
            <a:extLst>
              <a:ext uri="{FF2B5EF4-FFF2-40B4-BE49-F238E27FC236}">
                <a16:creationId xmlns="" xmlns:a16="http://schemas.microsoft.com/office/drawing/2014/main" id="{D89C3861-E2C4-4570-8649-F6B5BA1657AD}"/>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19460" name="Slide Number Placeholder 3">
            <a:extLst>
              <a:ext uri="{FF2B5EF4-FFF2-40B4-BE49-F238E27FC236}">
                <a16:creationId xmlns="" xmlns:a16="http://schemas.microsoft.com/office/drawing/2014/main" id="{54EC8015-5127-4387-BFD5-5A0B37B0A0EE}"/>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26FF23-3656-4283-AE27-074DD4D71756}" type="slidenum">
              <a:rPr lang="en-US" altLang="en-US"/>
              <a:pPr eaLnBrk="1" hangingPunct="1"/>
              <a:t>1</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 xmlns:a16="http://schemas.microsoft.com/office/drawing/2014/main" id="{BEA043A3-C328-49FF-A72E-855402A0F1E4}"/>
              </a:ext>
            </a:extLst>
          </p:cNvPr>
          <p:cNvSpPr>
            <a:spLocks noGrp="1"/>
          </p:cNvSpPr>
          <p:nvPr>
            <p:ph type="dt" sz="half" idx="10"/>
          </p:nvPr>
        </p:nvSpPr>
        <p:spPr/>
        <p:txBody>
          <a:bodyPr/>
          <a:lstStyle>
            <a:lvl1pPr>
              <a:defRPr/>
            </a:lvl1pPr>
          </a:lstStyle>
          <a:p>
            <a:pPr>
              <a:defRPr/>
            </a:pPr>
            <a:fld id="{812081CE-BC9F-4D88-8984-75C0EC7C809E}" type="datetime1">
              <a:rPr lang="en-US"/>
              <a:pPr>
                <a:defRPr/>
              </a:pPr>
              <a:t>12/10/2020</a:t>
            </a:fld>
            <a:endParaRPr lang="en-US"/>
          </a:p>
        </p:txBody>
      </p:sp>
      <p:sp>
        <p:nvSpPr>
          <p:cNvPr id="5" name="Footer Placeholder 4">
            <a:extLst>
              <a:ext uri="{FF2B5EF4-FFF2-40B4-BE49-F238E27FC236}">
                <a16:creationId xmlns="" xmlns:a16="http://schemas.microsoft.com/office/drawing/2014/main" id="{A43C76EE-F794-4A34-A2AE-7F43EC58431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387F5233-1287-4DA4-866D-05F9B7ACDA75}"/>
              </a:ext>
            </a:extLst>
          </p:cNvPr>
          <p:cNvSpPr>
            <a:spLocks noGrp="1"/>
          </p:cNvSpPr>
          <p:nvPr>
            <p:ph type="sldNum" sz="quarter" idx="12"/>
          </p:nvPr>
        </p:nvSpPr>
        <p:spPr/>
        <p:txBody>
          <a:bodyPr/>
          <a:lstStyle>
            <a:lvl1pPr>
              <a:defRPr/>
            </a:lvl1pPr>
          </a:lstStyle>
          <a:p>
            <a:fld id="{2433D8AC-68FB-4AC8-8DEC-34CE37329851}" type="slidenum">
              <a:rPr lang="en-US" altLang="en-US"/>
              <a:pPr/>
              <a:t>‹#›</a:t>
            </a:fld>
            <a:endParaRPr lang="en-US" altLang="en-US"/>
          </a:p>
        </p:txBody>
      </p:sp>
    </p:spTree>
    <p:extLst>
      <p:ext uri="{BB962C8B-B14F-4D97-AF65-F5344CB8AC3E}">
        <p14:creationId xmlns="" xmlns:p14="http://schemas.microsoft.com/office/powerpoint/2010/main" val="3130839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46014261-EA69-4C73-B3AE-37834D59CC4C}"/>
              </a:ext>
            </a:extLst>
          </p:cNvPr>
          <p:cNvSpPr>
            <a:spLocks noGrp="1"/>
          </p:cNvSpPr>
          <p:nvPr>
            <p:ph type="dt" sz="half" idx="10"/>
          </p:nvPr>
        </p:nvSpPr>
        <p:spPr/>
        <p:txBody>
          <a:bodyPr/>
          <a:lstStyle>
            <a:lvl1pPr>
              <a:defRPr/>
            </a:lvl1pPr>
          </a:lstStyle>
          <a:p>
            <a:pPr>
              <a:defRPr/>
            </a:pPr>
            <a:fld id="{2CCC356E-F715-43E7-B308-47E827F42FE9}" type="datetime1">
              <a:rPr lang="en-US"/>
              <a:pPr>
                <a:defRPr/>
              </a:pPr>
              <a:t>12/10/2020</a:t>
            </a:fld>
            <a:endParaRPr lang="en-US"/>
          </a:p>
        </p:txBody>
      </p:sp>
      <p:sp>
        <p:nvSpPr>
          <p:cNvPr id="5" name="Footer Placeholder 4">
            <a:extLst>
              <a:ext uri="{FF2B5EF4-FFF2-40B4-BE49-F238E27FC236}">
                <a16:creationId xmlns="" xmlns:a16="http://schemas.microsoft.com/office/drawing/2014/main" id="{522282AD-DD72-4D48-A383-8F00FD9AD7A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7EB5C106-ED82-4487-B20C-77FE72B7EB18}"/>
              </a:ext>
            </a:extLst>
          </p:cNvPr>
          <p:cNvSpPr>
            <a:spLocks noGrp="1"/>
          </p:cNvSpPr>
          <p:nvPr>
            <p:ph type="sldNum" sz="quarter" idx="12"/>
          </p:nvPr>
        </p:nvSpPr>
        <p:spPr/>
        <p:txBody>
          <a:bodyPr/>
          <a:lstStyle>
            <a:lvl1pPr>
              <a:defRPr/>
            </a:lvl1pPr>
          </a:lstStyle>
          <a:p>
            <a:fld id="{0DBE48AE-EE4C-4995-B568-6D67C439E647}" type="slidenum">
              <a:rPr lang="en-US" altLang="en-US"/>
              <a:pPr/>
              <a:t>‹#›</a:t>
            </a:fld>
            <a:endParaRPr lang="en-US" altLang="en-US"/>
          </a:p>
        </p:txBody>
      </p:sp>
    </p:spTree>
    <p:extLst>
      <p:ext uri="{BB962C8B-B14F-4D97-AF65-F5344CB8AC3E}">
        <p14:creationId xmlns="" xmlns:p14="http://schemas.microsoft.com/office/powerpoint/2010/main" val="2082092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56AE11F-93F3-49E1-91D3-61865ADDF7BE}"/>
              </a:ext>
            </a:extLst>
          </p:cNvPr>
          <p:cNvSpPr>
            <a:spLocks noGrp="1"/>
          </p:cNvSpPr>
          <p:nvPr>
            <p:ph type="dt" sz="half" idx="10"/>
          </p:nvPr>
        </p:nvSpPr>
        <p:spPr/>
        <p:txBody>
          <a:bodyPr/>
          <a:lstStyle>
            <a:lvl1pPr>
              <a:defRPr/>
            </a:lvl1pPr>
          </a:lstStyle>
          <a:p>
            <a:pPr>
              <a:defRPr/>
            </a:pPr>
            <a:fld id="{1737718B-D9BF-4C0A-A7BB-9CED0501F3FE}" type="datetime1">
              <a:rPr lang="en-US"/>
              <a:pPr>
                <a:defRPr/>
              </a:pPr>
              <a:t>12/10/2020</a:t>
            </a:fld>
            <a:endParaRPr lang="en-US"/>
          </a:p>
        </p:txBody>
      </p:sp>
      <p:sp>
        <p:nvSpPr>
          <p:cNvPr id="5" name="Footer Placeholder 4">
            <a:extLst>
              <a:ext uri="{FF2B5EF4-FFF2-40B4-BE49-F238E27FC236}">
                <a16:creationId xmlns="" xmlns:a16="http://schemas.microsoft.com/office/drawing/2014/main" id="{464AAD06-0354-4074-8DEE-0547EA450F7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E5269A1E-2BD0-419C-A971-EFF2FE41B6FA}"/>
              </a:ext>
            </a:extLst>
          </p:cNvPr>
          <p:cNvSpPr>
            <a:spLocks noGrp="1"/>
          </p:cNvSpPr>
          <p:nvPr>
            <p:ph type="sldNum" sz="quarter" idx="12"/>
          </p:nvPr>
        </p:nvSpPr>
        <p:spPr/>
        <p:txBody>
          <a:bodyPr/>
          <a:lstStyle>
            <a:lvl1pPr>
              <a:defRPr/>
            </a:lvl1pPr>
          </a:lstStyle>
          <a:p>
            <a:fld id="{6A78DD52-E8C0-4870-8A62-D6CC28D592EE}" type="slidenum">
              <a:rPr lang="en-US" altLang="en-US"/>
              <a:pPr/>
              <a:t>‹#›</a:t>
            </a:fld>
            <a:endParaRPr lang="en-US" altLang="en-US"/>
          </a:p>
        </p:txBody>
      </p:sp>
    </p:spTree>
    <p:extLst>
      <p:ext uri="{BB962C8B-B14F-4D97-AF65-F5344CB8AC3E}">
        <p14:creationId xmlns="" xmlns:p14="http://schemas.microsoft.com/office/powerpoint/2010/main" val="592705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77B4F1E-DBEB-49C3-AC56-E8B9535E12A5}"/>
              </a:ext>
            </a:extLst>
          </p:cNvPr>
          <p:cNvSpPr>
            <a:spLocks noGrp="1"/>
          </p:cNvSpPr>
          <p:nvPr>
            <p:ph type="dt" sz="half" idx="10"/>
          </p:nvPr>
        </p:nvSpPr>
        <p:spPr/>
        <p:txBody>
          <a:bodyPr/>
          <a:lstStyle>
            <a:lvl1pPr>
              <a:defRPr/>
            </a:lvl1pPr>
          </a:lstStyle>
          <a:p>
            <a:pPr>
              <a:defRPr/>
            </a:pPr>
            <a:fld id="{F5BCA2C0-D291-442A-9163-82B4A15C82B4}" type="datetime1">
              <a:rPr lang="en-US"/>
              <a:pPr>
                <a:defRPr/>
              </a:pPr>
              <a:t>12/10/2020</a:t>
            </a:fld>
            <a:endParaRPr lang="en-US"/>
          </a:p>
        </p:txBody>
      </p:sp>
      <p:sp>
        <p:nvSpPr>
          <p:cNvPr id="5" name="Footer Placeholder 4">
            <a:extLst>
              <a:ext uri="{FF2B5EF4-FFF2-40B4-BE49-F238E27FC236}">
                <a16:creationId xmlns="" xmlns:a16="http://schemas.microsoft.com/office/drawing/2014/main" id="{AAFFD81C-D14D-4432-B530-6F0989DBA6A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D76F361F-8F15-4851-9E88-FA3F5573E499}"/>
              </a:ext>
            </a:extLst>
          </p:cNvPr>
          <p:cNvSpPr>
            <a:spLocks noGrp="1"/>
          </p:cNvSpPr>
          <p:nvPr>
            <p:ph type="sldNum" sz="quarter" idx="12"/>
          </p:nvPr>
        </p:nvSpPr>
        <p:spPr/>
        <p:txBody>
          <a:bodyPr/>
          <a:lstStyle>
            <a:lvl1pPr>
              <a:defRPr/>
            </a:lvl1pPr>
          </a:lstStyle>
          <a:p>
            <a:fld id="{7E34E1FE-69EB-4D84-8DFC-2F5B41CD2ADA}" type="slidenum">
              <a:rPr lang="en-US" altLang="en-US"/>
              <a:pPr/>
              <a:t>‹#›</a:t>
            </a:fld>
            <a:endParaRPr lang="en-US" altLang="en-US"/>
          </a:p>
        </p:txBody>
      </p:sp>
    </p:spTree>
    <p:extLst>
      <p:ext uri="{BB962C8B-B14F-4D97-AF65-F5344CB8AC3E}">
        <p14:creationId xmlns="" xmlns:p14="http://schemas.microsoft.com/office/powerpoint/2010/main" val="2419369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C75DDE7C-FD54-4ED2-BAA3-706B351403DC}"/>
              </a:ext>
            </a:extLst>
          </p:cNvPr>
          <p:cNvSpPr>
            <a:spLocks noGrp="1"/>
          </p:cNvSpPr>
          <p:nvPr>
            <p:ph type="dt" sz="half" idx="10"/>
          </p:nvPr>
        </p:nvSpPr>
        <p:spPr/>
        <p:txBody>
          <a:bodyPr/>
          <a:lstStyle>
            <a:lvl1pPr>
              <a:defRPr/>
            </a:lvl1pPr>
          </a:lstStyle>
          <a:p>
            <a:pPr>
              <a:defRPr/>
            </a:pPr>
            <a:fld id="{8D8A7585-A02D-43E5-859C-C58F805EAB91}" type="datetime1">
              <a:rPr lang="en-US"/>
              <a:pPr>
                <a:defRPr/>
              </a:pPr>
              <a:t>12/10/2020</a:t>
            </a:fld>
            <a:endParaRPr lang="en-US"/>
          </a:p>
        </p:txBody>
      </p:sp>
      <p:sp>
        <p:nvSpPr>
          <p:cNvPr id="5" name="Footer Placeholder 4">
            <a:extLst>
              <a:ext uri="{FF2B5EF4-FFF2-40B4-BE49-F238E27FC236}">
                <a16:creationId xmlns="" xmlns:a16="http://schemas.microsoft.com/office/drawing/2014/main" id="{97E105AC-0209-4133-9F4D-B2FB49F8C4B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F87FA3CF-D37D-4453-8C78-E977161A997C}"/>
              </a:ext>
            </a:extLst>
          </p:cNvPr>
          <p:cNvSpPr>
            <a:spLocks noGrp="1"/>
          </p:cNvSpPr>
          <p:nvPr>
            <p:ph type="sldNum" sz="quarter" idx="12"/>
          </p:nvPr>
        </p:nvSpPr>
        <p:spPr/>
        <p:txBody>
          <a:bodyPr/>
          <a:lstStyle>
            <a:lvl1pPr>
              <a:defRPr/>
            </a:lvl1pPr>
          </a:lstStyle>
          <a:p>
            <a:fld id="{038DF178-E301-4164-8225-A9A679DCB93E}" type="slidenum">
              <a:rPr lang="en-US" altLang="en-US"/>
              <a:pPr/>
              <a:t>‹#›</a:t>
            </a:fld>
            <a:endParaRPr lang="en-US" altLang="en-US"/>
          </a:p>
        </p:txBody>
      </p:sp>
    </p:spTree>
    <p:extLst>
      <p:ext uri="{BB962C8B-B14F-4D97-AF65-F5344CB8AC3E}">
        <p14:creationId xmlns="" xmlns:p14="http://schemas.microsoft.com/office/powerpoint/2010/main" val="3543898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 xmlns:a16="http://schemas.microsoft.com/office/drawing/2014/main" id="{85000DE6-0FEB-4786-BD7A-531D68A6D7A4}"/>
              </a:ext>
            </a:extLst>
          </p:cNvPr>
          <p:cNvSpPr>
            <a:spLocks noGrp="1"/>
          </p:cNvSpPr>
          <p:nvPr>
            <p:ph type="dt" sz="half" idx="10"/>
          </p:nvPr>
        </p:nvSpPr>
        <p:spPr/>
        <p:txBody>
          <a:bodyPr/>
          <a:lstStyle>
            <a:lvl1pPr>
              <a:defRPr/>
            </a:lvl1pPr>
          </a:lstStyle>
          <a:p>
            <a:pPr>
              <a:defRPr/>
            </a:pPr>
            <a:fld id="{AA88D6B5-6A52-4C79-AD96-EB06F0C247FD}" type="datetime1">
              <a:rPr lang="en-US"/>
              <a:pPr>
                <a:defRPr/>
              </a:pPr>
              <a:t>12/10/2020</a:t>
            </a:fld>
            <a:endParaRPr lang="en-US"/>
          </a:p>
        </p:txBody>
      </p:sp>
      <p:sp>
        <p:nvSpPr>
          <p:cNvPr id="6" name="Footer Placeholder 4">
            <a:extLst>
              <a:ext uri="{FF2B5EF4-FFF2-40B4-BE49-F238E27FC236}">
                <a16:creationId xmlns="" xmlns:a16="http://schemas.microsoft.com/office/drawing/2014/main" id="{06BDA301-6D01-406F-820E-C3723C38DA5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 xmlns:a16="http://schemas.microsoft.com/office/drawing/2014/main" id="{FB0FBD95-A6E2-42E5-9D3C-F7C0180D8A02}"/>
              </a:ext>
            </a:extLst>
          </p:cNvPr>
          <p:cNvSpPr>
            <a:spLocks noGrp="1"/>
          </p:cNvSpPr>
          <p:nvPr>
            <p:ph type="sldNum" sz="quarter" idx="12"/>
          </p:nvPr>
        </p:nvSpPr>
        <p:spPr/>
        <p:txBody>
          <a:bodyPr/>
          <a:lstStyle>
            <a:lvl1pPr>
              <a:defRPr/>
            </a:lvl1pPr>
          </a:lstStyle>
          <a:p>
            <a:fld id="{621E8150-1412-4CC1-B2F0-490953B2C2C6}" type="slidenum">
              <a:rPr lang="en-US" altLang="en-US"/>
              <a:pPr/>
              <a:t>‹#›</a:t>
            </a:fld>
            <a:endParaRPr lang="en-US" altLang="en-US"/>
          </a:p>
        </p:txBody>
      </p:sp>
    </p:spTree>
    <p:extLst>
      <p:ext uri="{BB962C8B-B14F-4D97-AF65-F5344CB8AC3E}">
        <p14:creationId xmlns="" xmlns:p14="http://schemas.microsoft.com/office/powerpoint/2010/main" val="3994369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 xmlns:a16="http://schemas.microsoft.com/office/drawing/2014/main" id="{AE4CDEF3-20FA-4C90-BBD9-46CEFAF4022F}"/>
              </a:ext>
            </a:extLst>
          </p:cNvPr>
          <p:cNvSpPr>
            <a:spLocks noGrp="1"/>
          </p:cNvSpPr>
          <p:nvPr>
            <p:ph type="dt" sz="half" idx="10"/>
          </p:nvPr>
        </p:nvSpPr>
        <p:spPr/>
        <p:txBody>
          <a:bodyPr/>
          <a:lstStyle>
            <a:lvl1pPr>
              <a:defRPr/>
            </a:lvl1pPr>
          </a:lstStyle>
          <a:p>
            <a:pPr>
              <a:defRPr/>
            </a:pPr>
            <a:fld id="{8D7976E2-8779-4E05-B99A-EEE43088ABDE}" type="datetime1">
              <a:rPr lang="en-US"/>
              <a:pPr>
                <a:defRPr/>
              </a:pPr>
              <a:t>12/10/2020</a:t>
            </a:fld>
            <a:endParaRPr lang="en-US"/>
          </a:p>
        </p:txBody>
      </p:sp>
      <p:sp>
        <p:nvSpPr>
          <p:cNvPr id="8" name="Footer Placeholder 4">
            <a:extLst>
              <a:ext uri="{FF2B5EF4-FFF2-40B4-BE49-F238E27FC236}">
                <a16:creationId xmlns="" xmlns:a16="http://schemas.microsoft.com/office/drawing/2014/main" id="{D6C37012-7ECB-429E-A72D-1B03D73DBC1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 xmlns:a16="http://schemas.microsoft.com/office/drawing/2014/main" id="{FDEC9966-74D1-447D-89D0-A7ECA5725127}"/>
              </a:ext>
            </a:extLst>
          </p:cNvPr>
          <p:cNvSpPr>
            <a:spLocks noGrp="1"/>
          </p:cNvSpPr>
          <p:nvPr>
            <p:ph type="sldNum" sz="quarter" idx="12"/>
          </p:nvPr>
        </p:nvSpPr>
        <p:spPr/>
        <p:txBody>
          <a:bodyPr/>
          <a:lstStyle>
            <a:lvl1pPr>
              <a:defRPr/>
            </a:lvl1pPr>
          </a:lstStyle>
          <a:p>
            <a:fld id="{96CEF613-E47D-424E-9378-DB5D981E065D}" type="slidenum">
              <a:rPr lang="en-US" altLang="en-US"/>
              <a:pPr/>
              <a:t>‹#›</a:t>
            </a:fld>
            <a:endParaRPr lang="en-US" altLang="en-US"/>
          </a:p>
        </p:txBody>
      </p:sp>
    </p:spTree>
    <p:extLst>
      <p:ext uri="{BB962C8B-B14F-4D97-AF65-F5344CB8AC3E}">
        <p14:creationId xmlns="" xmlns:p14="http://schemas.microsoft.com/office/powerpoint/2010/main" val="219161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 xmlns:a16="http://schemas.microsoft.com/office/drawing/2014/main" id="{4134976E-0A58-464C-8DF2-EEA9930CF14E}"/>
              </a:ext>
            </a:extLst>
          </p:cNvPr>
          <p:cNvSpPr>
            <a:spLocks noGrp="1"/>
          </p:cNvSpPr>
          <p:nvPr>
            <p:ph type="dt" sz="half" idx="10"/>
          </p:nvPr>
        </p:nvSpPr>
        <p:spPr/>
        <p:txBody>
          <a:bodyPr/>
          <a:lstStyle>
            <a:lvl1pPr>
              <a:defRPr/>
            </a:lvl1pPr>
          </a:lstStyle>
          <a:p>
            <a:pPr>
              <a:defRPr/>
            </a:pPr>
            <a:fld id="{F15AD412-3FC5-4297-BD43-D9EC826F07C5}" type="datetime1">
              <a:rPr lang="en-US"/>
              <a:pPr>
                <a:defRPr/>
              </a:pPr>
              <a:t>12/10/2020</a:t>
            </a:fld>
            <a:endParaRPr lang="en-US"/>
          </a:p>
        </p:txBody>
      </p:sp>
      <p:sp>
        <p:nvSpPr>
          <p:cNvPr id="4" name="Footer Placeholder 4">
            <a:extLst>
              <a:ext uri="{FF2B5EF4-FFF2-40B4-BE49-F238E27FC236}">
                <a16:creationId xmlns="" xmlns:a16="http://schemas.microsoft.com/office/drawing/2014/main" id="{E3D38C9D-587C-4CC1-B024-2A4DCC2429D1}"/>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 xmlns:a16="http://schemas.microsoft.com/office/drawing/2014/main" id="{3879EB2E-78F6-4CD2-A12D-3AB95F8D0068}"/>
              </a:ext>
            </a:extLst>
          </p:cNvPr>
          <p:cNvSpPr>
            <a:spLocks noGrp="1"/>
          </p:cNvSpPr>
          <p:nvPr>
            <p:ph type="sldNum" sz="quarter" idx="12"/>
          </p:nvPr>
        </p:nvSpPr>
        <p:spPr/>
        <p:txBody>
          <a:bodyPr/>
          <a:lstStyle>
            <a:lvl1pPr>
              <a:defRPr/>
            </a:lvl1pPr>
          </a:lstStyle>
          <a:p>
            <a:fld id="{9FED2CDD-0FDE-4746-8BF4-2C80FAD6DB65}" type="slidenum">
              <a:rPr lang="en-US" altLang="en-US"/>
              <a:pPr/>
              <a:t>‹#›</a:t>
            </a:fld>
            <a:endParaRPr lang="en-US" altLang="en-US"/>
          </a:p>
        </p:txBody>
      </p:sp>
    </p:spTree>
    <p:extLst>
      <p:ext uri="{BB962C8B-B14F-4D97-AF65-F5344CB8AC3E}">
        <p14:creationId xmlns="" xmlns:p14="http://schemas.microsoft.com/office/powerpoint/2010/main" val="2029191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CF68829D-3B7B-4654-9D44-C6E4D68FBFF5}"/>
              </a:ext>
            </a:extLst>
          </p:cNvPr>
          <p:cNvSpPr>
            <a:spLocks noGrp="1"/>
          </p:cNvSpPr>
          <p:nvPr>
            <p:ph type="dt" sz="half" idx="10"/>
          </p:nvPr>
        </p:nvSpPr>
        <p:spPr/>
        <p:txBody>
          <a:bodyPr/>
          <a:lstStyle>
            <a:lvl1pPr>
              <a:defRPr/>
            </a:lvl1pPr>
          </a:lstStyle>
          <a:p>
            <a:pPr>
              <a:defRPr/>
            </a:pPr>
            <a:fld id="{EF09CED5-F4F2-472E-886C-15A97959239C}" type="datetime1">
              <a:rPr lang="en-US"/>
              <a:pPr>
                <a:defRPr/>
              </a:pPr>
              <a:t>12/10/2020</a:t>
            </a:fld>
            <a:endParaRPr lang="en-US"/>
          </a:p>
        </p:txBody>
      </p:sp>
      <p:sp>
        <p:nvSpPr>
          <p:cNvPr id="3" name="Footer Placeholder 4">
            <a:extLst>
              <a:ext uri="{FF2B5EF4-FFF2-40B4-BE49-F238E27FC236}">
                <a16:creationId xmlns="" xmlns:a16="http://schemas.microsoft.com/office/drawing/2014/main" id="{523B178D-5D7C-4405-B6AA-52576F16620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 xmlns:a16="http://schemas.microsoft.com/office/drawing/2014/main" id="{2B1BC787-51E8-4069-B2C5-C604D657191F}"/>
              </a:ext>
            </a:extLst>
          </p:cNvPr>
          <p:cNvSpPr>
            <a:spLocks noGrp="1"/>
          </p:cNvSpPr>
          <p:nvPr>
            <p:ph type="sldNum" sz="quarter" idx="12"/>
          </p:nvPr>
        </p:nvSpPr>
        <p:spPr/>
        <p:txBody>
          <a:bodyPr/>
          <a:lstStyle>
            <a:lvl1pPr>
              <a:defRPr/>
            </a:lvl1pPr>
          </a:lstStyle>
          <a:p>
            <a:fld id="{B1014465-57A1-42FF-9BF3-90C39AB5670E}" type="slidenum">
              <a:rPr lang="en-US" altLang="en-US"/>
              <a:pPr/>
              <a:t>‹#›</a:t>
            </a:fld>
            <a:endParaRPr lang="en-US" altLang="en-US"/>
          </a:p>
        </p:txBody>
      </p:sp>
    </p:spTree>
    <p:extLst>
      <p:ext uri="{BB962C8B-B14F-4D97-AF65-F5344CB8AC3E}">
        <p14:creationId xmlns="" xmlns:p14="http://schemas.microsoft.com/office/powerpoint/2010/main" val="3213195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D2726792-C1D2-4659-9841-5EB1E966BA65}"/>
              </a:ext>
            </a:extLst>
          </p:cNvPr>
          <p:cNvSpPr>
            <a:spLocks noGrp="1"/>
          </p:cNvSpPr>
          <p:nvPr>
            <p:ph type="dt" sz="half" idx="10"/>
          </p:nvPr>
        </p:nvSpPr>
        <p:spPr/>
        <p:txBody>
          <a:bodyPr/>
          <a:lstStyle>
            <a:lvl1pPr>
              <a:defRPr/>
            </a:lvl1pPr>
          </a:lstStyle>
          <a:p>
            <a:pPr>
              <a:defRPr/>
            </a:pPr>
            <a:fld id="{9BEB542B-7322-4C6B-B5F7-EE29383B0B44}" type="datetime1">
              <a:rPr lang="en-US"/>
              <a:pPr>
                <a:defRPr/>
              </a:pPr>
              <a:t>12/10/2020</a:t>
            </a:fld>
            <a:endParaRPr lang="en-US"/>
          </a:p>
        </p:txBody>
      </p:sp>
      <p:sp>
        <p:nvSpPr>
          <p:cNvPr id="6" name="Footer Placeholder 4">
            <a:extLst>
              <a:ext uri="{FF2B5EF4-FFF2-40B4-BE49-F238E27FC236}">
                <a16:creationId xmlns="" xmlns:a16="http://schemas.microsoft.com/office/drawing/2014/main" id="{4C3BF867-F2BB-4EB2-9844-257AC8FE5D9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 xmlns:a16="http://schemas.microsoft.com/office/drawing/2014/main" id="{7213FA04-777C-4B7A-81D3-AC9DEBEA72AA}"/>
              </a:ext>
            </a:extLst>
          </p:cNvPr>
          <p:cNvSpPr>
            <a:spLocks noGrp="1"/>
          </p:cNvSpPr>
          <p:nvPr>
            <p:ph type="sldNum" sz="quarter" idx="12"/>
          </p:nvPr>
        </p:nvSpPr>
        <p:spPr/>
        <p:txBody>
          <a:bodyPr/>
          <a:lstStyle>
            <a:lvl1pPr>
              <a:defRPr/>
            </a:lvl1pPr>
          </a:lstStyle>
          <a:p>
            <a:fld id="{9DE329BC-5636-4208-913C-D81311C4FD1D}" type="slidenum">
              <a:rPr lang="en-US" altLang="en-US"/>
              <a:pPr/>
              <a:t>‹#›</a:t>
            </a:fld>
            <a:endParaRPr lang="en-US" altLang="en-US"/>
          </a:p>
        </p:txBody>
      </p:sp>
    </p:spTree>
    <p:extLst>
      <p:ext uri="{BB962C8B-B14F-4D97-AF65-F5344CB8AC3E}">
        <p14:creationId xmlns="" xmlns:p14="http://schemas.microsoft.com/office/powerpoint/2010/main" val="3469371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4669D33E-1E8A-4690-B497-9F6886F44A51}"/>
              </a:ext>
            </a:extLst>
          </p:cNvPr>
          <p:cNvSpPr>
            <a:spLocks noGrp="1"/>
          </p:cNvSpPr>
          <p:nvPr>
            <p:ph type="dt" sz="half" idx="10"/>
          </p:nvPr>
        </p:nvSpPr>
        <p:spPr/>
        <p:txBody>
          <a:bodyPr/>
          <a:lstStyle>
            <a:lvl1pPr>
              <a:defRPr/>
            </a:lvl1pPr>
          </a:lstStyle>
          <a:p>
            <a:pPr>
              <a:defRPr/>
            </a:pPr>
            <a:fld id="{0E59EE6A-EA1F-4E5A-B33F-242F65A436B4}" type="datetime1">
              <a:rPr lang="en-US"/>
              <a:pPr>
                <a:defRPr/>
              </a:pPr>
              <a:t>12/10/2020</a:t>
            </a:fld>
            <a:endParaRPr lang="en-US"/>
          </a:p>
        </p:txBody>
      </p:sp>
      <p:sp>
        <p:nvSpPr>
          <p:cNvPr id="6" name="Footer Placeholder 4">
            <a:extLst>
              <a:ext uri="{FF2B5EF4-FFF2-40B4-BE49-F238E27FC236}">
                <a16:creationId xmlns="" xmlns:a16="http://schemas.microsoft.com/office/drawing/2014/main" id="{D2BFA8BB-9633-49B2-A663-A0D48AA7DF8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 xmlns:a16="http://schemas.microsoft.com/office/drawing/2014/main" id="{B707F29C-7055-4801-BD1E-708753EB8D50}"/>
              </a:ext>
            </a:extLst>
          </p:cNvPr>
          <p:cNvSpPr>
            <a:spLocks noGrp="1"/>
          </p:cNvSpPr>
          <p:nvPr>
            <p:ph type="sldNum" sz="quarter" idx="12"/>
          </p:nvPr>
        </p:nvSpPr>
        <p:spPr/>
        <p:txBody>
          <a:bodyPr/>
          <a:lstStyle>
            <a:lvl1pPr>
              <a:defRPr/>
            </a:lvl1pPr>
          </a:lstStyle>
          <a:p>
            <a:fld id="{E6BCA668-1627-4704-8392-B6FEB928E1FB}" type="slidenum">
              <a:rPr lang="en-US" altLang="en-US"/>
              <a:pPr/>
              <a:t>‹#›</a:t>
            </a:fld>
            <a:endParaRPr lang="en-US" altLang="en-US"/>
          </a:p>
        </p:txBody>
      </p:sp>
    </p:spTree>
    <p:extLst>
      <p:ext uri="{BB962C8B-B14F-4D97-AF65-F5344CB8AC3E}">
        <p14:creationId xmlns="" xmlns:p14="http://schemas.microsoft.com/office/powerpoint/2010/main" val="2338233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71E692B5-EAD3-4311-ABF7-A39C63378629}"/>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 xmlns:a16="http://schemas.microsoft.com/office/drawing/2014/main" id="{6336D1A5-D126-400F-8A10-4A57AB77D50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 xmlns:a16="http://schemas.microsoft.com/office/drawing/2014/main" id="{C0212DEB-9B2E-4400-9623-0B27A3682B2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70206FA9-118D-444E-8992-186EBAE302BA}" type="datetime1">
              <a:rPr lang="en-US"/>
              <a:pPr>
                <a:defRPr/>
              </a:pPr>
              <a:t>12/10/2020</a:t>
            </a:fld>
            <a:endParaRPr lang="en-US"/>
          </a:p>
        </p:txBody>
      </p:sp>
      <p:sp>
        <p:nvSpPr>
          <p:cNvPr id="5" name="Footer Placeholder 4">
            <a:extLst>
              <a:ext uri="{FF2B5EF4-FFF2-40B4-BE49-F238E27FC236}">
                <a16:creationId xmlns="" xmlns:a16="http://schemas.microsoft.com/office/drawing/2014/main" id="{4DE9430B-5572-45A0-AC06-95E4C87F0F18}"/>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 xmlns:a16="http://schemas.microsoft.com/office/drawing/2014/main" id="{78CF48FA-CBDA-4AE0-A9A4-B2F7368F5881}"/>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D8DB4528-0281-4FEC-BA4F-7726A3C8699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notesSlide" Target="../notesSlides/notesSlide1.xml"/><Relationship Id="rId7" Type="http://schemas.openxmlformats.org/officeDocument/2006/relationships/image" Target="../media/image4.gif"/><Relationship Id="rId2" Type="http://schemas.openxmlformats.org/officeDocument/2006/relationships/slideLayout" Target="../slideLayouts/slideLayout7.xml"/><Relationship Id="rId1" Type="http://schemas.openxmlformats.org/officeDocument/2006/relationships/audio" Target="file:///C:\Documents%20and%20Settings\aa\My%20Documents\My%20Pictures\wav\classique011.mid" TargetMode="External"/><Relationship Id="rId6" Type="http://schemas.openxmlformats.org/officeDocument/2006/relationships/image" Target="../media/image3.gif"/><Relationship Id="rId5" Type="http://schemas.openxmlformats.org/officeDocument/2006/relationships/image" Target="../media/image2.gif"/><Relationship Id="rId4" Type="http://schemas.openxmlformats.org/officeDocument/2006/relationships/image" Target="../media/image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descr="untitled6.bmp">
            <a:extLst>
              <a:ext uri="{FF2B5EF4-FFF2-40B4-BE49-F238E27FC236}">
                <a16:creationId xmlns="" xmlns:a16="http://schemas.microsoft.com/office/drawing/2014/main" id="{1B13F280-55AC-4610-B229-2D413D7FD72C}"/>
              </a:ext>
            </a:extLst>
          </p:cNvPr>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1" name="Picture 3" descr="0001.gif">
            <a:extLst>
              <a:ext uri="{FF2B5EF4-FFF2-40B4-BE49-F238E27FC236}">
                <a16:creationId xmlns="" xmlns:a16="http://schemas.microsoft.com/office/drawing/2014/main" id="{08A4EE4D-2639-4C5B-944E-D25B5895DFA6}"/>
              </a:ext>
            </a:extLst>
          </p:cNvPr>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571625" y="4071938"/>
            <a:ext cx="762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2" name="Picture 4" descr="0003.gif">
            <a:extLst>
              <a:ext uri="{FF2B5EF4-FFF2-40B4-BE49-F238E27FC236}">
                <a16:creationId xmlns="" xmlns:a16="http://schemas.microsoft.com/office/drawing/2014/main" id="{9EA013E2-76BE-4B77-8167-CD361B1B5132}"/>
              </a:ext>
            </a:extLst>
          </p:cNvPr>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2428875" y="4071938"/>
            <a:ext cx="762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3" name="Picture 5" descr="0012.gif">
            <a:extLst>
              <a:ext uri="{FF2B5EF4-FFF2-40B4-BE49-F238E27FC236}">
                <a16:creationId xmlns="" xmlns:a16="http://schemas.microsoft.com/office/drawing/2014/main" id="{397D50A3-F875-41F8-BD51-EC0B380CF358}"/>
              </a:ext>
            </a:extLst>
          </p:cNvPr>
          <p:cNvPicPr>
            <a:picLocks noChangeAspect="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785813" y="4071938"/>
            <a:ext cx="762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4" name="Picture 6" descr="0021.gif">
            <a:extLst>
              <a:ext uri="{FF2B5EF4-FFF2-40B4-BE49-F238E27FC236}">
                <a16:creationId xmlns="" xmlns:a16="http://schemas.microsoft.com/office/drawing/2014/main" id="{CB03D228-8FDA-428C-A606-643CB442570B}"/>
              </a:ext>
            </a:extLst>
          </p:cNvPr>
          <p:cNvPicPr>
            <a:picLocks noChangeAspect="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3214688" y="4071938"/>
            <a:ext cx="762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5" name="Picture 7" descr="0012.gif">
            <a:extLst>
              <a:ext uri="{FF2B5EF4-FFF2-40B4-BE49-F238E27FC236}">
                <a16:creationId xmlns="" xmlns:a16="http://schemas.microsoft.com/office/drawing/2014/main" id="{B90D9C01-07A0-4751-9E9F-61920AFFF12B}"/>
              </a:ext>
            </a:extLst>
          </p:cNvPr>
          <p:cNvPicPr>
            <a:picLocks noChangeAspect="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4000500" y="4071938"/>
            <a:ext cx="762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6" name="TextBox 13">
            <a:extLst>
              <a:ext uri="{FF2B5EF4-FFF2-40B4-BE49-F238E27FC236}">
                <a16:creationId xmlns="" xmlns:a16="http://schemas.microsoft.com/office/drawing/2014/main" id="{B093DA32-2F58-455A-B088-462F897993D1}"/>
              </a:ext>
            </a:extLst>
          </p:cNvPr>
          <p:cNvSpPr txBox="1">
            <a:spLocks noChangeArrowheads="1"/>
          </p:cNvSpPr>
          <p:nvPr/>
        </p:nvSpPr>
        <p:spPr bwMode="auto">
          <a:xfrm>
            <a:off x="1071538" y="3214686"/>
            <a:ext cx="7786712" cy="19389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o-RO" altLang="en-US" sz="4000" b="1" i="1" dirty="0" smtClean="0">
                <a:solidFill>
                  <a:schemeClr val="bg1"/>
                </a:solidFill>
              </a:rPr>
              <a:t>LACUL</a:t>
            </a:r>
          </a:p>
          <a:p>
            <a:pPr eaLnBrk="1" hangingPunct="1"/>
            <a:r>
              <a:rPr lang="ro-RO" altLang="en-US" sz="4000" b="1" i="1" dirty="0" smtClean="0">
                <a:solidFill>
                  <a:schemeClr val="bg1"/>
                </a:solidFill>
              </a:rPr>
              <a:t>de </a:t>
            </a:r>
            <a:r>
              <a:rPr lang="ro-RO" altLang="en-US" sz="4000" b="1" i="1" dirty="0">
                <a:solidFill>
                  <a:schemeClr val="bg1"/>
                </a:solidFill>
              </a:rPr>
              <a:t>Mihai </a:t>
            </a:r>
            <a:r>
              <a:rPr lang="ro-RO" altLang="en-US" sz="4000" b="1" i="1" dirty="0" smtClean="0">
                <a:solidFill>
                  <a:schemeClr val="bg1"/>
                </a:solidFill>
              </a:rPr>
              <a:t>Eminescu</a:t>
            </a:r>
          </a:p>
          <a:p>
            <a:pPr eaLnBrk="1" hangingPunct="1"/>
            <a:r>
              <a:rPr lang="ro-RO" altLang="en-US" sz="4000" b="1" i="1" smtClean="0">
                <a:solidFill>
                  <a:schemeClr val="bg1"/>
                </a:solidFill>
              </a:rPr>
              <a:t>CLASA  A VII-A</a:t>
            </a:r>
            <a:endParaRPr lang="en-US" altLang="en-US" sz="4000" b="1" i="1" dirty="0">
              <a:solidFill>
                <a:schemeClr val="bg1"/>
              </a:solidFill>
            </a:endParaRPr>
          </a:p>
        </p:txBody>
      </p:sp>
      <p:sp>
        <p:nvSpPr>
          <p:cNvPr id="9" name="Slide Number Placeholder 8">
            <a:extLst>
              <a:ext uri="{FF2B5EF4-FFF2-40B4-BE49-F238E27FC236}">
                <a16:creationId xmlns="" xmlns:a16="http://schemas.microsoft.com/office/drawing/2014/main" id="{94EED74F-0B6C-46F6-AD56-90F1A3CDE9DD}"/>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1D21F9-A45F-448F-8AEB-40F5D655C388}" type="slidenum">
              <a:rPr lang="en-US" altLang="en-US">
                <a:solidFill>
                  <a:srgbClr val="898989"/>
                </a:solidFill>
                <a:latin typeface="Calibri" panose="020F0502020204030204" pitchFamily="34" charset="0"/>
              </a:rPr>
              <a:pPr eaLnBrk="1" hangingPunct="1"/>
              <a:t>1</a:t>
            </a:fld>
            <a:endParaRPr lang="en-US" altLang="en-US">
              <a:solidFill>
                <a:srgbClr val="898989"/>
              </a:solidFill>
              <a:latin typeface="Calibri" panose="020F0502020204030204" pitchFamily="34" charset="0"/>
            </a:endParaRPr>
          </a:p>
        </p:txBody>
      </p:sp>
      <p:pic>
        <p:nvPicPr>
          <p:cNvPr id="12" name="classique011.mid">
            <a:hlinkClick r:id="" action="ppaction://media"/>
            <a:extLst>
              <a:ext uri="{FF2B5EF4-FFF2-40B4-BE49-F238E27FC236}">
                <a16:creationId xmlns="" xmlns:a16="http://schemas.microsoft.com/office/drawing/2014/main" id="{C2A2FF8C-8AF5-4ED1-8CE9-0131A66A1D18}"/>
              </a:ext>
            </a:extLst>
          </p:cNvPr>
          <p:cNvPicPr>
            <a:picLocks noRot="1" noChangeAspect="1"/>
          </p:cNvPicPr>
          <p:nvPr>
            <a:audioFile r:link="rId1"/>
          </p:nvPr>
        </p:nvPicPr>
        <p:blipFill>
          <a:blip r:embed="rId9" cstate="print">
            <a:extLst>
              <a:ext uri="{28A0092B-C50C-407E-A947-70E740481C1C}">
                <a14:useLocalDpi xmlns="" xmlns:a14="http://schemas.microsoft.com/office/drawing/2010/main" val="0"/>
              </a:ext>
            </a:extLst>
          </a:blip>
          <a:srcRect/>
          <a:stretch>
            <a:fillRect/>
          </a:stretch>
        </p:blipFill>
        <p:spPr bwMode="auto">
          <a:xfrm>
            <a:off x="8643938" y="6072188"/>
            <a:ext cx="304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fill="hold" display="0">
                  <p:stCondLst>
                    <p:cond delay="indefinite"/>
                  </p:stCondLst>
                  <p:endCondLst>
                    <p:cond evt="onPrev" delay="0">
                      <p:tgtEl>
                        <p:sldTgt/>
                      </p:tgtEl>
                    </p:cond>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descr="021_1_th.jpg">
            <a:extLst>
              <a:ext uri="{FF2B5EF4-FFF2-40B4-BE49-F238E27FC236}">
                <a16:creationId xmlns="" xmlns:a16="http://schemas.microsoft.com/office/drawing/2014/main" id="{73AD283C-1DD1-4CD5-BD51-F6345931D96B}"/>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7" name="TextBox 2">
            <a:extLst>
              <a:ext uri="{FF2B5EF4-FFF2-40B4-BE49-F238E27FC236}">
                <a16:creationId xmlns="" xmlns:a16="http://schemas.microsoft.com/office/drawing/2014/main" id="{3596AE1A-86EE-44A3-8953-94B227E2314F}"/>
              </a:ext>
            </a:extLst>
          </p:cNvPr>
          <p:cNvSpPr txBox="1">
            <a:spLocks noChangeArrowheads="1"/>
          </p:cNvSpPr>
          <p:nvPr/>
        </p:nvSpPr>
        <p:spPr bwMode="auto">
          <a:xfrm>
            <a:off x="642938" y="1714500"/>
            <a:ext cx="555625" cy="3170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4000" b="1">
                <a:solidFill>
                  <a:schemeClr val="bg1"/>
                </a:solidFill>
              </a:rPr>
              <a:t>V</a:t>
            </a:r>
          </a:p>
          <a:p>
            <a:pPr algn="ctr" eaLnBrk="1" hangingPunct="1"/>
            <a:r>
              <a:rPr lang="ro-RO" altLang="en-US" sz="4000" b="1">
                <a:solidFill>
                  <a:schemeClr val="bg1"/>
                </a:solidFill>
              </a:rPr>
              <a:t>I</a:t>
            </a:r>
          </a:p>
          <a:p>
            <a:pPr algn="ctr" eaLnBrk="1" hangingPunct="1"/>
            <a:r>
              <a:rPr lang="ro-RO" altLang="en-US" sz="4000" b="1">
                <a:solidFill>
                  <a:schemeClr val="bg1"/>
                </a:solidFill>
              </a:rPr>
              <a:t>S</a:t>
            </a:r>
          </a:p>
          <a:p>
            <a:pPr algn="ctr" eaLnBrk="1" hangingPunct="1"/>
            <a:r>
              <a:rPr lang="ro-RO" altLang="en-US" sz="4000" b="1">
                <a:solidFill>
                  <a:schemeClr val="bg1"/>
                </a:solidFill>
              </a:rPr>
              <a:t>U</a:t>
            </a:r>
          </a:p>
          <a:p>
            <a:pPr algn="ctr" eaLnBrk="1" hangingPunct="1"/>
            <a:r>
              <a:rPr lang="ro-RO" altLang="en-US" sz="4000" b="1">
                <a:solidFill>
                  <a:schemeClr val="bg1"/>
                </a:solidFill>
              </a:rPr>
              <a:t>L</a:t>
            </a:r>
            <a:endParaRPr lang="en-US" altLang="en-US" sz="4000" b="1">
              <a:solidFill>
                <a:schemeClr val="bg1"/>
              </a:solidFill>
            </a:endParaRPr>
          </a:p>
        </p:txBody>
      </p:sp>
      <p:sp>
        <p:nvSpPr>
          <p:cNvPr id="4" name="Slide Number Placeholder 3">
            <a:extLst>
              <a:ext uri="{FF2B5EF4-FFF2-40B4-BE49-F238E27FC236}">
                <a16:creationId xmlns="" xmlns:a16="http://schemas.microsoft.com/office/drawing/2014/main" id="{D2012548-D80E-4075-BA14-7BE6CE390479}"/>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E79D0B-92FD-4B71-8EC3-5E80692C7FCB}" type="slidenum">
              <a:rPr lang="en-US" altLang="en-US">
                <a:solidFill>
                  <a:srgbClr val="898989"/>
                </a:solidFill>
                <a:latin typeface="Calibri" panose="020F0502020204030204" pitchFamily="34" charset="0"/>
              </a:rPr>
              <a:pPr eaLnBrk="1" hangingPunct="1"/>
              <a:t>10</a:t>
            </a:fld>
            <a:endParaRPr lang="en-US" altLang="en-US">
              <a:solidFill>
                <a:srgbClr val="898989"/>
              </a:solidFill>
              <a:latin typeface="Calibri" panose="020F0502020204030204" pitchFamily="34" charset="0"/>
            </a:endParaRPr>
          </a:p>
        </p:txBody>
      </p:sp>
      <p:sp>
        <p:nvSpPr>
          <p:cNvPr id="11269" name="TextBox 4">
            <a:extLst>
              <a:ext uri="{FF2B5EF4-FFF2-40B4-BE49-F238E27FC236}">
                <a16:creationId xmlns="" xmlns:a16="http://schemas.microsoft.com/office/drawing/2014/main" id="{E9245C6C-4C78-46AB-A03C-19631987D5B1}"/>
              </a:ext>
            </a:extLst>
          </p:cNvPr>
          <p:cNvSpPr txBox="1">
            <a:spLocks noChangeArrowheads="1"/>
          </p:cNvSpPr>
          <p:nvPr/>
        </p:nvSpPr>
        <p:spPr bwMode="auto">
          <a:xfrm>
            <a:off x="1857375" y="1214438"/>
            <a:ext cx="6215063" cy="3786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panose="05000000000000000000" pitchFamily="2" charset="2"/>
              <a:buChar char="§"/>
            </a:pPr>
            <a:r>
              <a:rPr lang="ro-RO" altLang="en-US" sz="2400" b="1">
                <a:solidFill>
                  <a:schemeClr val="bg1"/>
                </a:solidFill>
              </a:rPr>
              <a:t> Sentimentul este atât de profund, încât îndrăgostiţii încep să viseze, lăsându-se purtaţi  în voie de barcă.</a:t>
            </a:r>
          </a:p>
          <a:p>
            <a:pPr eaLnBrk="1" hangingPunct="1">
              <a:buFont typeface="Wingdings" panose="05000000000000000000" pitchFamily="2" charset="2"/>
              <a:buChar char="§"/>
            </a:pPr>
            <a:r>
              <a:rPr lang="ro-RO" altLang="en-US" sz="2400" b="1">
                <a:solidFill>
                  <a:schemeClr val="bg1"/>
                </a:solidFill>
              </a:rPr>
              <a:t> Lumina lunii, sunetul apei şi foşnetul “lin” al vântului măresc fiorul tainic din inimile îndrăgostiţilor.</a:t>
            </a:r>
          </a:p>
          <a:p>
            <a:pPr eaLnBrk="1" hangingPunct="1">
              <a:buFont typeface="Wingdings" panose="05000000000000000000" pitchFamily="2" charset="2"/>
              <a:buChar char="§"/>
            </a:pPr>
            <a:r>
              <a:rPr lang="ro-RO" altLang="en-US" sz="2400" b="1">
                <a:solidFill>
                  <a:schemeClr val="bg1"/>
                </a:solidFill>
              </a:rPr>
              <a:t> Aliteraţia, prin repetarea consoanei “l”, şi asonanţa, prin repetarea vocalei “u”, conferă, la nivel fonetic, aceeaşi armonie desăvârşită a tabloului.</a:t>
            </a:r>
            <a:endParaRPr lang="en-US" altLang="en-US" sz="24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3000" fill="hold"/>
                                        <p:tgtEl>
                                          <p:spTgt spid="11267"/>
                                        </p:tgtEl>
                                        <p:attrNameLst>
                                          <p:attrName>ppt_x</p:attrName>
                                        </p:attrNameLst>
                                      </p:cBhvr>
                                      <p:tavLst>
                                        <p:tav tm="0">
                                          <p:val>
                                            <p:strVal val="0-#ppt_w/2"/>
                                          </p:val>
                                        </p:tav>
                                        <p:tav tm="100000">
                                          <p:val>
                                            <p:strVal val="#ppt_x"/>
                                          </p:val>
                                        </p:tav>
                                      </p:tavLst>
                                    </p:anim>
                                    <p:anim calcmode="lin" valueType="num">
                                      <p:cBhvr additive="base">
                                        <p:cTn id="8" dur="3000" fill="hold"/>
                                        <p:tgtEl>
                                          <p:spTgt spid="112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0DCE1D63-1454-4A89-94AF-23C0BAFE866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AC238B-6FC5-4E69-8C33-9FA80455A4E1}" type="slidenum">
              <a:rPr lang="en-US" altLang="en-US">
                <a:solidFill>
                  <a:srgbClr val="898989"/>
                </a:solidFill>
                <a:latin typeface="Calibri" panose="020F0502020204030204" pitchFamily="34" charset="0"/>
              </a:rPr>
              <a:pPr eaLnBrk="1" hangingPunct="1"/>
              <a:t>11</a:t>
            </a:fld>
            <a:endParaRPr lang="en-US" altLang="en-US">
              <a:solidFill>
                <a:srgbClr val="898989"/>
              </a:solidFill>
              <a:latin typeface="Calibri" panose="020F0502020204030204" pitchFamily="34" charset="0"/>
            </a:endParaRPr>
          </a:p>
        </p:txBody>
      </p:sp>
      <p:pic>
        <p:nvPicPr>
          <p:cNvPr id="12291" name="Picture 2" descr="Water Lilies 1904 Claude Monet.jpg">
            <a:extLst>
              <a:ext uri="{FF2B5EF4-FFF2-40B4-BE49-F238E27FC236}">
                <a16:creationId xmlns="" xmlns:a16="http://schemas.microsoft.com/office/drawing/2014/main" id="{1FF2FA78-2B7F-4C75-9A21-ABB063BF2511}"/>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5875"/>
            <a:ext cx="9144000" cy="6889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292" name="TextBox 3">
            <a:extLst>
              <a:ext uri="{FF2B5EF4-FFF2-40B4-BE49-F238E27FC236}">
                <a16:creationId xmlns="" xmlns:a16="http://schemas.microsoft.com/office/drawing/2014/main" id="{252F41CD-C42B-4903-8E64-3A5B6163FA14}"/>
              </a:ext>
            </a:extLst>
          </p:cNvPr>
          <p:cNvSpPr txBox="1">
            <a:spLocks noChangeArrowheads="1"/>
          </p:cNvSpPr>
          <p:nvPr/>
        </p:nvSpPr>
        <p:spPr bwMode="auto">
          <a:xfrm>
            <a:off x="4572000" y="4643438"/>
            <a:ext cx="3857625" cy="1570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o-RO" altLang="en-US" sz="2400" b="1">
                <a:solidFill>
                  <a:schemeClr val="bg1"/>
                </a:solidFill>
              </a:rPr>
              <a:t>Dar nu vine... Singuratic</a:t>
            </a:r>
          </a:p>
          <a:p>
            <a:pPr eaLnBrk="1" hangingPunct="1"/>
            <a:r>
              <a:rPr lang="ro-RO" altLang="en-US" sz="2400" b="1">
                <a:solidFill>
                  <a:schemeClr val="bg1"/>
                </a:solidFill>
              </a:rPr>
              <a:t>În zadar suspin şi sufăr</a:t>
            </a:r>
          </a:p>
          <a:p>
            <a:pPr eaLnBrk="1" hangingPunct="1"/>
            <a:r>
              <a:rPr lang="ro-RO" altLang="en-US" sz="2400" b="1">
                <a:solidFill>
                  <a:schemeClr val="bg1"/>
                </a:solidFill>
              </a:rPr>
              <a:t>Lângă lacul cel albastru</a:t>
            </a:r>
          </a:p>
          <a:p>
            <a:pPr eaLnBrk="1" hangingPunct="1"/>
            <a:r>
              <a:rPr lang="ro-RO" altLang="en-US" sz="2400" b="1">
                <a:solidFill>
                  <a:schemeClr val="bg1"/>
                </a:solidFill>
              </a:rPr>
              <a:t>Încărcat cu flori de nufăr.</a:t>
            </a:r>
            <a:endParaRPr lang="en-US" altLang="en-US" sz="24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3000" fill="hold"/>
                                        <p:tgtEl>
                                          <p:spTgt spid="12292"/>
                                        </p:tgtEl>
                                        <p:attrNameLst>
                                          <p:attrName>ppt_h</p:attrName>
                                        </p:attrNameLst>
                                      </p:cBhvr>
                                      <p:tavLst>
                                        <p:tav tm="0">
                                          <p:val>
                                            <p:strVal val="#ppt_h/20"/>
                                          </p:val>
                                        </p:tav>
                                        <p:tav tm="50000">
                                          <p:val>
                                            <p:strVal val="#ppt_h/20"/>
                                          </p:val>
                                        </p:tav>
                                        <p:tav tm="100000">
                                          <p:val>
                                            <p:strVal val="#ppt_h"/>
                                          </p:val>
                                        </p:tav>
                                      </p:tavLst>
                                    </p:anim>
                                    <p:anim calcmode="lin" valueType="num">
                                      <p:cBhvr>
                                        <p:cTn id="8" dur="3000" fill="hold"/>
                                        <p:tgtEl>
                                          <p:spTgt spid="12292"/>
                                        </p:tgtEl>
                                        <p:attrNameLst>
                                          <p:attrName>ppt_w</p:attrName>
                                        </p:attrNameLst>
                                      </p:cBhvr>
                                      <p:tavLst>
                                        <p:tav tm="0">
                                          <p:val>
                                            <p:strVal val="#ppt_w+.3"/>
                                          </p:val>
                                        </p:tav>
                                        <p:tav tm="50000">
                                          <p:val>
                                            <p:strVal val="#ppt_w+.3"/>
                                          </p:val>
                                        </p:tav>
                                        <p:tav tm="100000">
                                          <p:val>
                                            <p:strVal val="#ppt_w"/>
                                          </p:val>
                                        </p:tav>
                                      </p:tavLst>
                                    </p:anim>
                                    <p:anim calcmode="lin" valueType="num">
                                      <p:cBhvr>
                                        <p:cTn id="9" dur="3000" fill="hold"/>
                                        <p:tgtEl>
                                          <p:spTgt spid="12292"/>
                                        </p:tgtEl>
                                        <p:attrNameLst>
                                          <p:attrName>ppt_x</p:attrName>
                                        </p:attrNameLst>
                                      </p:cBhvr>
                                      <p:tavLst>
                                        <p:tav tm="0">
                                          <p:val>
                                            <p:strVal val="#ppt_x-.3"/>
                                          </p:val>
                                        </p:tav>
                                        <p:tav tm="50000">
                                          <p:val>
                                            <p:strVal val="#ppt_x"/>
                                          </p:val>
                                        </p:tav>
                                        <p:tav tm="100000">
                                          <p:val>
                                            <p:strVal val="#ppt_x"/>
                                          </p:val>
                                        </p:tav>
                                      </p:tavLst>
                                    </p:anim>
                                    <p:anim calcmode="lin" valueType="num">
                                      <p:cBhvr>
                                        <p:cTn id="10" dur="3000" fill="hold"/>
                                        <p:tgtEl>
                                          <p:spTgt spid="12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descr="021_1_th.jpg">
            <a:extLst>
              <a:ext uri="{FF2B5EF4-FFF2-40B4-BE49-F238E27FC236}">
                <a16:creationId xmlns="" xmlns:a16="http://schemas.microsoft.com/office/drawing/2014/main" id="{4F90F90D-0E03-4E64-838B-11A7BF3D5516}"/>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315" name="TextBox 2">
            <a:extLst>
              <a:ext uri="{FF2B5EF4-FFF2-40B4-BE49-F238E27FC236}">
                <a16:creationId xmlns="" xmlns:a16="http://schemas.microsoft.com/office/drawing/2014/main" id="{6CE94B1A-4CF7-4EC4-B4B7-5C1EA99E091F}"/>
              </a:ext>
            </a:extLst>
          </p:cNvPr>
          <p:cNvSpPr txBox="1">
            <a:spLocks noChangeArrowheads="1"/>
          </p:cNvSpPr>
          <p:nvPr/>
        </p:nvSpPr>
        <p:spPr bwMode="auto">
          <a:xfrm>
            <a:off x="571500" y="857250"/>
            <a:ext cx="517525" cy="5078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3600" b="1">
                <a:solidFill>
                  <a:schemeClr val="bg1"/>
                </a:solidFill>
              </a:rPr>
              <a:t>D</a:t>
            </a:r>
          </a:p>
          <a:p>
            <a:pPr algn="ctr" eaLnBrk="1" hangingPunct="1"/>
            <a:r>
              <a:rPr lang="ro-RO" altLang="en-US" sz="3600" b="1">
                <a:solidFill>
                  <a:schemeClr val="bg1"/>
                </a:solidFill>
              </a:rPr>
              <a:t>E</a:t>
            </a:r>
          </a:p>
          <a:p>
            <a:pPr algn="ctr" eaLnBrk="1" hangingPunct="1"/>
            <a:r>
              <a:rPr lang="ro-RO" altLang="en-US" sz="3600" b="1">
                <a:solidFill>
                  <a:schemeClr val="bg1"/>
                </a:solidFill>
              </a:rPr>
              <a:t>Z</a:t>
            </a:r>
          </a:p>
          <a:p>
            <a:pPr algn="ctr" eaLnBrk="1" hangingPunct="1"/>
            <a:r>
              <a:rPr lang="ro-RO" altLang="en-US" sz="3600" b="1">
                <a:solidFill>
                  <a:schemeClr val="bg1"/>
                </a:solidFill>
              </a:rPr>
              <a:t>I</a:t>
            </a:r>
          </a:p>
          <a:p>
            <a:pPr algn="ctr" eaLnBrk="1" hangingPunct="1"/>
            <a:r>
              <a:rPr lang="ro-RO" altLang="en-US" sz="3600" b="1">
                <a:solidFill>
                  <a:schemeClr val="bg1"/>
                </a:solidFill>
              </a:rPr>
              <a:t>L</a:t>
            </a:r>
          </a:p>
          <a:p>
            <a:pPr algn="ctr" eaLnBrk="1" hangingPunct="1"/>
            <a:r>
              <a:rPr lang="ro-RO" altLang="en-US" sz="3600" b="1">
                <a:solidFill>
                  <a:schemeClr val="bg1"/>
                </a:solidFill>
              </a:rPr>
              <a:t>U</a:t>
            </a:r>
          </a:p>
          <a:p>
            <a:pPr algn="ctr" eaLnBrk="1" hangingPunct="1"/>
            <a:r>
              <a:rPr lang="ro-RO" altLang="en-US" sz="3600" b="1">
                <a:solidFill>
                  <a:schemeClr val="bg1"/>
                </a:solidFill>
              </a:rPr>
              <a:t>Z</a:t>
            </a:r>
          </a:p>
          <a:p>
            <a:pPr algn="ctr" eaLnBrk="1" hangingPunct="1"/>
            <a:r>
              <a:rPr lang="ro-RO" altLang="en-US" sz="3600" b="1">
                <a:solidFill>
                  <a:schemeClr val="bg1"/>
                </a:solidFill>
              </a:rPr>
              <a:t>I</a:t>
            </a:r>
          </a:p>
          <a:p>
            <a:pPr algn="ctr" eaLnBrk="1" hangingPunct="1"/>
            <a:r>
              <a:rPr lang="ro-RO" altLang="en-US" sz="3600" b="1">
                <a:solidFill>
                  <a:schemeClr val="bg1"/>
                </a:solidFill>
              </a:rPr>
              <a:t>A</a:t>
            </a:r>
            <a:endParaRPr lang="en-US" altLang="en-US" sz="3600" b="1">
              <a:solidFill>
                <a:schemeClr val="bg1"/>
              </a:solidFill>
            </a:endParaRPr>
          </a:p>
        </p:txBody>
      </p:sp>
      <p:sp>
        <p:nvSpPr>
          <p:cNvPr id="13316" name="TextBox 3">
            <a:extLst>
              <a:ext uri="{FF2B5EF4-FFF2-40B4-BE49-F238E27FC236}">
                <a16:creationId xmlns="" xmlns:a16="http://schemas.microsoft.com/office/drawing/2014/main" id="{E06E9A25-DDEE-40DC-98AF-F7C6D547BA67}"/>
              </a:ext>
            </a:extLst>
          </p:cNvPr>
          <p:cNvSpPr txBox="1">
            <a:spLocks noChangeArrowheads="1"/>
          </p:cNvSpPr>
          <p:nvPr/>
        </p:nvSpPr>
        <p:spPr bwMode="auto">
          <a:xfrm>
            <a:off x="8286750" y="1714500"/>
            <a:ext cx="555625" cy="3170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4000" b="1">
                <a:solidFill>
                  <a:schemeClr val="bg1"/>
                </a:solidFill>
              </a:rPr>
              <a:t>L</a:t>
            </a:r>
          </a:p>
          <a:p>
            <a:pPr algn="ctr" eaLnBrk="1" hangingPunct="1"/>
            <a:r>
              <a:rPr lang="ro-RO" altLang="en-US" sz="4000" b="1">
                <a:solidFill>
                  <a:schemeClr val="bg1"/>
                </a:solidFill>
              </a:rPr>
              <a:t>A</a:t>
            </a:r>
          </a:p>
          <a:p>
            <a:pPr algn="ctr" eaLnBrk="1" hangingPunct="1"/>
            <a:r>
              <a:rPr lang="ro-RO" altLang="en-US" sz="4000" b="1">
                <a:solidFill>
                  <a:schemeClr val="bg1"/>
                </a:solidFill>
              </a:rPr>
              <a:t>C</a:t>
            </a:r>
          </a:p>
          <a:p>
            <a:pPr algn="ctr" eaLnBrk="1" hangingPunct="1"/>
            <a:r>
              <a:rPr lang="ro-RO" altLang="en-US" sz="4000" b="1">
                <a:solidFill>
                  <a:schemeClr val="bg1"/>
                </a:solidFill>
              </a:rPr>
              <a:t>U</a:t>
            </a:r>
          </a:p>
          <a:p>
            <a:pPr algn="ctr" eaLnBrk="1" hangingPunct="1"/>
            <a:r>
              <a:rPr lang="ro-RO" altLang="en-US" sz="4000" b="1">
                <a:solidFill>
                  <a:schemeClr val="bg1"/>
                </a:solidFill>
              </a:rPr>
              <a:t>L</a:t>
            </a:r>
            <a:endParaRPr lang="en-US" altLang="en-US" sz="4000" b="1">
              <a:solidFill>
                <a:schemeClr val="bg1"/>
              </a:solidFill>
            </a:endParaRPr>
          </a:p>
        </p:txBody>
      </p:sp>
      <p:sp>
        <p:nvSpPr>
          <p:cNvPr id="5" name="Slide Number Placeholder 4">
            <a:extLst>
              <a:ext uri="{FF2B5EF4-FFF2-40B4-BE49-F238E27FC236}">
                <a16:creationId xmlns="" xmlns:a16="http://schemas.microsoft.com/office/drawing/2014/main" id="{DB2DDF49-24CB-4030-B1B9-1EA647FEA26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6400655-4520-4E04-8EB2-0A558B088E80}" type="slidenum">
              <a:rPr lang="en-US" altLang="en-US">
                <a:solidFill>
                  <a:srgbClr val="898989"/>
                </a:solidFill>
                <a:latin typeface="Calibri" panose="020F0502020204030204" pitchFamily="34" charset="0"/>
              </a:rPr>
              <a:pPr eaLnBrk="1" hangingPunct="1"/>
              <a:t>12</a:t>
            </a:fld>
            <a:endParaRPr lang="en-US" altLang="en-US">
              <a:solidFill>
                <a:srgbClr val="898989"/>
              </a:solidFill>
              <a:latin typeface="Calibri" panose="020F0502020204030204" pitchFamily="34" charset="0"/>
            </a:endParaRPr>
          </a:p>
        </p:txBody>
      </p:sp>
      <p:sp>
        <p:nvSpPr>
          <p:cNvPr id="13318" name="TextBox 5">
            <a:extLst>
              <a:ext uri="{FF2B5EF4-FFF2-40B4-BE49-F238E27FC236}">
                <a16:creationId xmlns="" xmlns:a16="http://schemas.microsoft.com/office/drawing/2014/main" id="{637AFE7D-19C9-41DD-B077-C8554EB81BA3}"/>
              </a:ext>
            </a:extLst>
          </p:cNvPr>
          <p:cNvSpPr txBox="1">
            <a:spLocks noChangeArrowheads="1"/>
          </p:cNvSpPr>
          <p:nvPr/>
        </p:nvSpPr>
        <p:spPr bwMode="auto">
          <a:xfrm>
            <a:off x="1500188" y="571500"/>
            <a:ext cx="6572250" cy="563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panose="05000000000000000000" pitchFamily="2" charset="2"/>
              <a:buChar char="§"/>
            </a:pPr>
            <a:r>
              <a:rPr lang="ro-RO" altLang="en-US" sz="2400" b="1">
                <a:solidFill>
                  <a:schemeClr val="bg1"/>
                </a:solidFill>
              </a:rPr>
              <a:t> </a:t>
            </a:r>
            <a:r>
              <a:rPr lang="en-US" altLang="en-US" sz="2400" b="1">
                <a:solidFill>
                  <a:schemeClr val="bg1"/>
                </a:solidFill>
              </a:rPr>
              <a:t>Ultima strof</a:t>
            </a:r>
            <a:r>
              <a:rPr lang="ro-RO" altLang="en-US" sz="2400" b="1">
                <a:solidFill>
                  <a:schemeClr val="bg1"/>
                </a:solidFill>
              </a:rPr>
              <a:t>ă spulberă însă toate speranţele de iubire, iar îndrăgostitul revine la o realitate dureroasă, tristă, idee sugerată de epitetul “singuratic”.</a:t>
            </a:r>
          </a:p>
          <a:p>
            <a:pPr eaLnBrk="1" hangingPunct="1">
              <a:buFont typeface="Wingdings" panose="05000000000000000000" pitchFamily="2" charset="2"/>
              <a:buChar char="§"/>
            </a:pPr>
            <a:r>
              <a:rPr lang="ro-RO" altLang="en-US" sz="2400" b="1">
                <a:solidFill>
                  <a:schemeClr val="bg1"/>
                </a:solidFill>
              </a:rPr>
              <a:t> Revenirea în planul real se face prin intermediul verbelor la indicativ prezent</a:t>
            </a:r>
          </a:p>
          <a:p>
            <a:pPr eaLnBrk="1" hangingPunct="1"/>
            <a:r>
              <a:rPr lang="ro-RO" altLang="en-US" sz="2400" b="1">
                <a:solidFill>
                  <a:schemeClr val="bg1"/>
                </a:solidFill>
              </a:rPr>
              <a:t>(“suspin”, “sufăr”).</a:t>
            </a:r>
          </a:p>
          <a:p>
            <a:pPr eaLnBrk="1" hangingPunct="1">
              <a:buFont typeface="Wingdings" panose="05000000000000000000" pitchFamily="2" charset="2"/>
              <a:buChar char="§"/>
            </a:pPr>
            <a:r>
              <a:rPr lang="ro-RO" altLang="en-US" sz="2400" b="1">
                <a:solidFill>
                  <a:schemeClr val="bg1"/>
                </a:solidFill>
              </a:rPr>
              <a:t> Eul liric, marcat aici prin persoana I singular, subliniază ideea că totul nu  a fost decât un vis, iar eul liric este, de fapt, un însingurat deznădăjduit. </a:t>
            </a:r>
          </a:p>
          <a:p>
            <a:pPr eaLnBrk="1" hangingPunct="1">
              <a:buFont typeface="Wingdings" panose="05000000000000000000" pitchFamily="2" charset="2"/>
              <a:buChar char="§"/>
            </a:pPr>
            <a:r>
              <a:rPr lang="ro-RO" altLang="en-US" sz="2400" b="1">
                <a:solidFill>
                  <a:schemeClr val="bg1"/>
                </a:solidFill>
              </a:rPr>
              <a:t> Ceea ce rămâne adevărat este “ lacul cel albastru / Încărcat cu flori de nufăr”, de aceea poemul se încheie într-o manieră asemănătoare cu începutul.</a:t>
            </a:r>
            <a:endParaRPr lang="en-US" altLang="en-US" sz="24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3000" fill="hold"/>
                                        <p:tgtEl>
                                          <p:spTgt spid="13315"/>
                                        </p:tgtEl>
                                        <p:attrNameLst>
                                          <p:attrName>ppt_x</p:attrName>
                                        </p:attrNameLst>
                                      </p:cBhvr>
                                      <p:tavLst>
                                        <p:tav tm="0">
                                          <p:val>
                                            <p:strVal val="0-#ppt_w/2"/>
                                          </p:val>
                                        </p:tav>
                                        <p:tav tm="100000">
                                          <p:val>
                                            <p:strVal val="#ppt_x"/>
                                          </p:val>
                                        </p:tav>
                                      </p:tavLst>
                                    </p:anim>
                                    <p:anim calcmode="lin" valueType="num">
                                      <p:cBhvr additive="base">
                                        <p:cTn id="8" dur="3000" fill="hold"/>
                                        <p:tgtEl>
                                          <p:spTgt spid="1331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400"/>
                            </p:stCondLst>
                            <p:childTnLst>
                              <p:par>
                                <p:cTn id="10" presetID="2" presetClass="entr" presetSubtype="2" fill="hold" grpId="0" nodeType="afterEffect">
                                  <p:stCondLst>
                                    <p:cond delay="0"/>
                                  </p:stCondLst>
                                  <p:iterate type="lt">
                                    <p:tmPct val="10000"/>
                                  </p:iterate>
                                  <p:childTnLst>
                                    <p:set>
                                      <p:cBhvr>
                                        <p:cTn id="11" dur="1" fill="hold">
                                          <p:stCondLst>
                                            <p:cond delay="0"/>
                                          </p:stCondLst>
                                        </p:cTn>
                                        <p:tgtEl>
                                          <p:spTgt spid="13316"/>
                                        </p:tgtEl>
                                        <p:attrNameLst>
                                          <p:attrName>style.visibility</p:attrName>
                                        </p:attrNameLst>
                                      </p:cBhvr>
                                      <p:to>
                                        <p:strVal val="visible"/>
                                      </p:to>
                                    </p:set>
                                    <p:anim calcmode="lin" valueType="num">
                                      <p:cBhvr additive="base">
                                        <p:cTn id="12" dur="3000" fill="hold"/>
                                        <p:tgtEl>
                                          <p:spTgt spid="13316"/>
                                        </p:tgtEl>
                                        <p:attrNameLst>
                                          <p:attrName>ppt_x</p:attrName>
                                        </p:attrNameLst>
                                      </p:cBhvr>
                                      <p:tavLst>
                                        <p:tav tm="0">
                                          <p:val>
                                            <p:strVal val="1+#ppt_w/2"/>
                                          </p:val>
                                        </p:tav>
                                        <p:tav tm="100000">
                                          <p:val>
                                            <p:strVal val="#ppt_x"/>
                                          </p:val>
                                        </p:tav>
                                      </p:tavLst>
                                    </p:anim>
                                    <p:anim calcmode="lin" valueType="num">
                                      <p:cBhvr additive="base">
                                        <p:cTn id="13" dur="3000" fill="hold"/>
                                        <p:tgtEl>
                                          <p:spTgt spid="133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descr="021_1_th.jpg">
            <a:extLst>
              <a:ext uri="{FF2B5EF4-FFF2-40B4-BE49-F238E27FC236}">
                <a16:creationId xmlns="" xmlns:a16="http://schemas.microsoft.com/office/drawing/2014/main" id="{06804060-97E6-483F-B985-2B7D36E46CAC}"/>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 xmlns:a16="http://schemas.microsoft.com/office/drawing/2014/main" id="{4B576EA0-6893-4C92-BCBC-9480B5FAE27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12D9868-707B-45A9-A302-15E309C8D3B0}" type="slidenum">
              <a:rPr lang="en-US" altLang="en-US">
                <a:solidFill>
                  <a:srgbClr val="898989"/>
                </a:solidFill>
                <a:latin typeface="Calibri" panose="020F0502020204030204" pitchFamily="34" charset="0"/>
              </a:rPr>
              <a:pPr eaLnBrk="1" hangingPunct="1"/>
              <a:t>13</a:t>
            </a:fld>
            <a:endParaRPr lang="en-US" altLang="en-US">
              <a:solidFill>
                <a:srgbClr val="898989"/>
              </a:solidFill>
              <a:latin typeface="Calibri" panose="020F0502020204030204" pitchFamily="34" charset="0"/>
            </a:endParaRPr>
          </a:p>
        </p:txBody>
      </p:sp>
      <p:sp>
        <p:nvSpPr>
          <p:cNvPr id="6" name="TextBox 5">
            <a:extLst>
              <a:ext uri="{FF2B5EF4-FFF2-40B4-BE49-F238E27FC236}">
                <a16:creationId xmlns="" xmlns:a16="http://schemas.microsoft.com/office/drawing/2014/main" id="{1694113C-2149-4097-89F8-7BF34E6CBC55}"/>
              </a:ext>
            </a:extLst>
          </p:cNvPr>
          <p:cNvSpPr txBox="1">
            <a:spLocks noChangeArrowheads="1"/>
          </p:cNvSpPr>
          <p:nvPr/>
        </p:nvSpPr>
        <p:spPr bwMode="auto">
          <a:xfrm>
            <a:off x="2357438" y="785813"/>
            <a:ext cx="4143375"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4000" b="1">
                <a:solidFill>
                  <a:schemeClr val="bg1"/>
                </a:solidFill>
              </a:rPr>
              <a:t>VERSIFICAŢIA</a:t>
            </a:r>
            <a:endParaRPr lang="en-US" altLang="en-US" sz="4000" b="1">
              <a:solidFill>
                <a:schemeClr val="bg1"/>
              </a:solidFill>
            </a:endParaRPr>
          </a:p>
        </p:txBody>
      </p:sp>
      <p:sp>
        <p:nvSpPr>
          <p:cNvPr id="14341" name="TextBox 6">
            <a:extLst>
              <a:ext uri="{FF2B5EF4-FFF2-40B4-BE49-F238E27FC236}">
                <a16:creationId xmlns="" xmlns:a16="http://schemas.microsoft.com/office/drawing/2014/main" id="{A706E94D-9F01-46FA-855D-52CB223AC359}"/>
              </a:ext>
            </a:extLst>
          </p:cNvPr>
          <p:cNvSpPr txBox="1">
            <a:spLocks noChangeArrowheads="1"/>
          </p:cNvSpPr>
          <p:nvPr/>
        </p:nvSpPr>
        <p:spPr bwMode="auto">
          <a:xfrm>
            <a:off x="857250" y="2214563"/>
            <a:ext cx="7215188" cy="267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panose="05000000000000000000" pitchFamily="2" charset="2"/>
              <a:buChar char="§"/>
            </a:pPr>
            <a:r>
              <a:rPr lang="ro-RO" altLang="en-US" sz="2800" b="1">
                <a:solidFill>
                  <a:schemeClr val="bg1"/>
                </a:solidFill>
              </a:rPr>
              <a:t> Poezia este alcătuită din cinci catrene.</a:t>
            </a:r>
          </a:p>
          <a:p>
            <a:pPr eaLnBrk="1" hangingPunct="1">
              <a:buFont typeface="Wingdings" panose="05000000000000000000" pitchFamily="2" charset="2"/>
              <a:buChar char="§"/>
            </a:pPr>
            <a:r>
              <a:rPr lang="ro-RO" altLang="en-US" sz="2800" b="1">
                <a:solidFill>
                  <a:schemeClr val="bg1"/>
                </a:solidFill>
              </a:rPr>
              <a:t> Versurile cu măsura  de opt silabe, rima încrucişată  imperfectă şi ritmul trohaic dau poeziei “Lacul” o muzicalitate calmă, care îmbie la visare.</a:t>
            </a:r>
          </a:p>
          <a:p>
            <a:pPr eaLnBrk="1" hangingPunct="1"/>
            <a:endParaRPr lang="en-US"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ppt_x"/>
                                          </p:val>
                                        </p:tav>
                                        <p:tav tm="100000">
                                          <p:val>
                                            <p:strVal val="#ppt_x"/>
                                          </p:val>
                                        </p:tav>
                                      </p:tavLst>
                                    </p:anim>
                                    <p:anim calcmode="lin" valueType="num">
                                      <p:cBhvr additive="base">
                                        <p:cTn id="8" dur="3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021_1_th.jpg">
            <a:extLst>
              <a:ext uri="{FF2B5EF4-FFF2-40B4-BE49-F238E27FC236}">
                <a16:creationId xmlns="" xmlns:a16="http://schemas.microsoft.com/office/drawing/2014/main" id="{2A66F014-A29C-4FEC-9B3C-40BC670CDB58}"/>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 xmlns:a16="http://schemas.microsoft.com/office/drawing/2014/main" id="{6C788C98-951F-4A26-B38A-29FDB175062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C591C0-2B14-4049-B178-3E4A7614A720}" type="slidenum">
              <a:rPr lang="en-US" altLang="en-US">
                <a:solidFill>
                  <a:srgbClr val="898989"/>
                </a:solidFill>
                <a:latin typeface="Calibri" panose="020F0502020204030204" pitchFamily="34" charset="0"/>
              </a:rPr>
              <a:pPr eaLnBrk="1" hangingPunct="1"/>
              <a:t>14</a:t>
            </a:fld>
            <a:endParaRPr lang="en-US" altLang="en-US">
              <a:solidFill>
                <a:srgbClr val="898989"/>
              </a:solidFill>
              <a:latin typeface="Calibri" panose="020F0502020204030204" pitchFamily="34" charset="0"/>
            </a:endParaRPr>
          </a:p>
        </p:txBody>
      </p:sp>
      <p:sp>
        <p:nvSpPr>
          <p:cNvPr id="4" name="TextBox 3">
            <a:extLst>
              <a:ext uri="{FF2B5EF4-FFF2-40B4-BE49-F238E27FC236}">
                <a16:creationId xmlns="" xmlns:a16="http://schemas.microsoft.com/office/drawing/2014/main" id="{0833D478-BBEA-4C96-82EF-69522F5A4725}"/>
              </a:ext>
            </a:extLst>
          </p:cNvPr>
          <p:cNvSpPr txBox="1">
            <a:spLocks noChangeArrowheads="1"/>
          </p:cNvSpPr>
          <p:nvPr/>
        </p:nvSpPr>
        <p:spPr bwMode="auto">
          <a:xfrm>
            <a:off x="1071563" y="928688"/>
            <a:ext cx="7072312" cy="10779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3200" b="1">
                <a:solidFill>
                  <a:schemeClr val="bg1"/>
                </a:solidFill>
              </a:rPr>
              <a:t>ÎNCADRAREA OPEREI ÎNTR-UN GEN LITERAR</a:t>
            </a:r>
            <a:endParaRPr lang="en-US" altLang="en-US" sz="3200" b="1">
              <a:solidFill>
                <a:schemeClr val="bg1"/>
              </a:solidFill>
            </a:endParaRPr>
          </a:p>
        </p:txBody>
      </p:sp>
      <p:sp>
        <p:nvSpPr>
          <p:cNvPr id="15365" name="TextBox 5">
            <a:extLst>
              <a:ext uri="{FF2B5EF4-FFF2-40B4-BE49-F238E27FC236}">
                <a16:creationId xmlns="" xmlns:a16="http://schemas.microsoft.com/office/drawing/2014/main" id="{D17C04B2-40FA-4C25-98EF-599D53A9F080}"/>
              </a:ext>
            </a:extLst>
          </p:cNvPr>
          <p:cNvSpPr txBox="1">
            <a:spLocks noChangeArrowheads="1"/>
          </p:cNvSpPr>
          <p:nvPr/>
        </p:nvSpPr>
        <p:spPr bwMode="auto">
          <a:xfrm>
            <a:off x="857250" y="2500313"/>
            <a:ext cx="7500938" cy="267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o-RO" altLang="en-US" sz="2400" b="1">
                <a:solidFill>
                  <a:schemeClr val="bg1"/>
                </a:solidFill>
              </a:rPr>
              <a:t>Poezia “Lacul”, de Mihai Eminescu, se încadrează în genul liric, deoarece :</a:t>
            </a:r>
          </a:p>
          <a:p>
            <a:pPr eaLnBrk="1" hangingPunct="1">
              <a:buFont typeface="Arial" panose="020B0604020202020204" pitchFamily="34" charset="0"/>
              <a:buChar char="•"/>
            </a:pPr>
            <a:r>
              <a:rPr lang="ro-RO" altLang="en-US" sz="2400" b="1">
                <a:solidFill>
                  <a:schemeClr val="bg1"/>
                </a:solidFill>
              </a:rPr>
              <a:t> exprimă, în mod direct, sentimentele autorului;</a:t>
            </a:r>
          </a:p>
          <a:p>
            <a:pPr eaLnBrk="1" hangingPunct="1">
              <a:buFont typeface="Arial" panose="020B0604020202020204" pitchFamily="34" charset="0"/>
              <a:buChar char="•"/>
            </a:pPr>
            <a:r>
              <a:rPr lang="ro-RO" altLang="en-US" sz="2400" b="1">
                <a:solidFill>
                  <a:schemeClr val="bg1"/>
                </a:solidFill>
              </a:rPr>
              <a:t> are caracter de confesiune;</a:t>
            </a:r>
          </a:p>
          <a:p>
            <a:pPr eaLnBrk="1" hangingPunct="1">
              <a:buFont typeface="Arial" panose="020B0604020202020204" pitchFamily="34" charset="0"/>
              <a:buChar char="•"/>
            </a:pPr>
            <a:r>
              <a:rPr lang="ro-RO" altLang="en-US" sz="2400" b="1">
                <a:solidFill>
                  <a:schemeClr val="bg1"/>
                </a:solidFill>
              </a:rPr>
              <a:t> eul liric este prezent</a:t>
            </a:r>
            <a:r>
              <a:rPr lang="en-US" altLang="en-US" sz="2400" b="1">
                <a:solidFill>
                  <a:schemeClr val="bg1"/>
                </a:solidFill>
              </a:rPr>
              <a:t> </a:t>
            </a:r>
            <a:r>
              <a:rPr lang="ro-RO" altLang="en-US" sz="2400" b="1">
                <a:solidFill>
                  <a:schemeClr val="bg1"/>
                </a:solidFill>
              </a:rPr>
              <a:t> în mod nemijlocit, fapt exprimat prin folosirea persoanei I;</a:t>
            </a:r>
          </a:p>
          <a:p>
            <a:pPr eaLnBrk="1" hangingPunct="1">
              <a:buFont typeface="Arial" panose="020B0604020202020204" pitchFamily="34" charset="0"/>
              <a:buChar char="•"/>
            </a:pPr>
            <a:r>
              <a:rPr lang="ro-RO" altLang="en-US" sz="2400" b="1">
                <a:solidFill>
                  <a:schemeClr val="bg1"/>
                </a:solidFill>
              </a:rPr>
              <a:t> există numeroase procedee artistice. </a:t>
            </a:r>
            <a:endParaRPr lang="en-US" altLang="en-US" sz="24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descr="021_1_th.jpg">
            <a:extLst>
              <a:ext uri="{FF2B5EF4-FFF2-40B4-BE49-F238E27FC236}">
                <a16:creationId xmlns="" xmlns:a16="http://schemas.microsoft.com/office/drawing/2014/main" id="{3EB94941-1A15-4CDF-B16B-F6DA3B4CC10F}"/>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 xmlns:a16="http://schemas.microsoft.com/office/drawing/2014/main" id="{396C01A4-181B-47D3-8843-A8FC51EF0554}"/>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E80009-1B41-4349-A958-79D0F7440B14}" type="slidenum">
              <a:rPr lang="en-US" altLang="en-US">
                <a:solidFill>
                  <a:srgbClr val="898989"/>
                </a:solidFill>
                <a:latin typeface="Calibri" panose="020F0502020204030204" pitchFamily="34" charset="0"/>
              </a:rPr>
              <a:pPr eaLnBrk="1" hangingPunct="1"/>
              <a:t>15</a:t>
            </a:fld>
            <a:endParaRPr lang="en-US" altLang="en-US">
              <a:solidFill>
                <a:srgbClr val="898989"/>
              </a:solidFill>
              <a:latin typeface="Calibri" panose="020F0502020204030204" pitchFamily="34" charset="0"/>
            </a:endParaRPr>
          </a:p>
        </p:txBody>
      </p:sp>
      <p:sp>
        <p:nvSpPr>
          <p:cNvPr id="4" name="TextBox 3">
            <a:extLst>
              <a:ext uri="{FF2B5EF4-FFF2-40B4-BE49-F238E27FC236}">
                <a16:creationId xmlns="" xmlns:a16="http://schemas.microsoft.com/office/drawing/2014/main" id="{7CAE8A22-4C34-4786-9D45-B218168BA516}"/>
              </a:ext>
            </a:extLst>
          </p:cNvPr>
          <p:cNvSpPr txBox="1">
            <a:spLocks noChangeArrowheads="1"/>
          </p:cNvSpPr>
          <p:nvPr/>
        </p:nvSpPr>
        <p:spPr bwMode="auto">
          <a:xfrm>
            <a:off x="1714500" y="714375"/>
            <a:ext cx="5500688"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4000" b="1">
                <a:solidFill>
                  <a:schemeClr val="bg1"/>
                </a:solidFill>
              </a:rPr>
              <a:t>FIŞĂ  DE  LUCRU</a:t>
            </a:r>
            <a:endParaRPr lang="en-US" altLang="en-US" sz="4000" b="1">
              <a:solidFill>
                <a:schemeClr val="bg1"/>
              </a:solidFill>
            </a:endParaRPr>
          </a:p>
        </p:txBody>
      </p:sp>
      <p:sp>
        <p:nvSpPr>
          <p:cNvPr id="6" name="TextBox 5">
            <a:extLst>
              <a:ext uri="{FF2B5EF4-FFF2-40B4-BE49-F238E27FC236}">
                <a16:creationId xmlns="" xmlns:a16="http://schemas.microsoft.com/office/drawing/2014/main" id="{E79DFBB3-3E32-4626-99A6-CFA2BFD2400B}"/>
              </a:ext>
            </a:extLst>
          </p:cNvPr>
          <p:cNvSpPr txBox="1"/>
          <p:nvPr/>
        </p:nvSpPr>
        <p:spPr>
          <a:xfrm>
            <a:off x="714375" y="1643063"/>
            <a:ext cx="8072438" cy="4524375"/>
          </a:xfrm>
          <a:prstGeom prst="rect">
            <a:avLst/>
          </a:prstGeom>
          <a:noFill/>
        </p:spPr>
        <p:txBody>
          <a:bodyPr>
            <a:spAutoFit/>
          </a:bodyPr>
          <a:lstStyle/>
          <a:p>
            <a:pPr>
              <a:defRPr/>
            </a:pPr>
            <a:r>
              <a:rPr lang="ro-RO" sz="2400" b="1" dirty="0">
                <a:solidFill>
                  <a:schemeClr val="bg1"/>
                </a:solidFill>
                <a:latin typeface="Arial" charset="0"/>
              </a:rPr>
              <a:t>Completează enunţurile cu răspunsurile potrivite :</a:t>
            </a:r>
          </a:p>
          <a:p>
            <a:pPr>
              <a:defRPr/>
            </a:pPr>
            <a:endParaRPr lang="ro-RO" sz="2400" b="1" dirty="0">
              <a:solidFill>
                <a:schemeClr val="bg1"/>
              </a:solidFill>
              <a:latin typeface="Arial" charset="0"/>
            </a:endParaRPr>
          </a:p>
          <a:p>
            <a:pPr marL="457200" indent="-457200">
              <a:buFont typeface="+mj-lt"/>
              <a:buAutoNum type="arabicPeriod"/>
              <a:defRPr/>
            </a:pPr>
            <a:r>
              <a:rPr lang="ro-RO" sz="2400" b="1" dirty="0">
                <a:solidFill>
                  <a:schemeClr val="bg1"/>
                </a:solidFill>
                <a:latin typeface="Arial" charset="0"/>
              </a:rPr>
              <a:t>“Lacul” se încadrează între poeziile eminesciene de................în care iubirea şi natura apar..................</a:t>
            </a:r>
          </a:p>
          <a:p>
            <a:pPr marL="457200" indent="-457200">
              <a:buFont typeface="+mj-lt"/>
              <a:buAutoNum type="arabicPeriod"/>
              <a:defRPr/>
            </a:pPr>
            <a:r>
              <a:rPr lang="ro-RO" sz="2400" b="1" dirty="0">
                <a:solidFill>
                  <a:schemeClr val="bg1"/>
                </a:solidFill>
                <a:latin typeface="Arial" charset="0"/>
              </a:rPr>
              <a:t>Poezia are o construcţie simetrică , deoarece..........</a:t>
            </a:r>
          </a:p>
          <a:p>
            <a:pPr marL="457200" indent="-457200">
              <a:buFont typeface="+mj-lt"/>
              <a:buAutoNum type="arabicPeriod"/>
              <a:defRPr/>
            </a:pPr>
            <a:r>
              <a:rPr lang="ro-RO" sz="2400" b="1" dirty="0">
                <a:solidFill>
                  <a:schemeClr val="bg1"/>
                </a:solidFill>
                <a:latin typeface="Arial" charset="0"/>
              </a:rPr>
              <a:t>Visul de iubire este descris în strofele.......................</a:t>
            </a:r>
          </a:p>
          <a:p>
            <a:pPr marL="457200" indent="-457200">
              <a:buFont typeface="+mj-lt"/>
              <a:buAutoNum type="arabicPeriod"/>
              <a:defRPr/>
            </a:pPr>
            <a:r>
              <a:rPr lang="ro-RO" sz="2400" b="1" dirty="0">
                <a:solidFill>
                  <a:schemeClr val="bg1"/>
                </a:solidFill>
                <a:latin typeface="Arial" charset="0"/>
              </a:rPr>
              <a:t>Folosirea verbelor la modul indicativ sugerează......</a:t>
            </a:r>
          </a:p>
          <a:p>
            <a:pPr marL="457200" indent="-457200">
              <a:buFont typeface="+mj-lt"/>
              <a:buAutoNum type="arabicPeriod"/>
              <a:defRPr/>
            </a:pPr>
            <a:r>
              <a:rPr lang="ro-RO" sz="2400" b="1" dirty="0">
                <a:solidFill>
                  <a:schemeClr val="bg1"/>
                </a:solidFill>
                <a:latin typeface="Arial" charset="0"/>
              </a:rPr>
              <a:t>Folosirea verbelor la modul conjunctiv sugerează.....................</a:t>
            </a:r>
          </a:p>
          <a:p>
            <a:pPr marL="457200" indent="-457200">
              <a:buFont typeface="+mj-lt"/>
              <a:buAutoNum type="arabicPeriod"/>
              <a:defRPr/>
            </a:pPr>
            <a:r>
              <a:rPr lang="ro-RO" sz="2400" b="1" dirty="0">
                <a:solidFill>
                  <a:schemeClr val="bg1"/>
                </a:solidFill>
                <a:latin typeface="Arial" charset="0"/>
              </a:rPr>
              <a:t>Mărcile gramaticale ale eului liric sunt.......................</a:t>
            </a:r>
          </a:p>
          <a:p>
            <a:pPr marL="457200" indent="-457200">
              <a:buFont typeface="+mj-lt"/>
              <a:buAutoNum type="arabicPeriod"/>
              <a:defRPr/>
            </a:pPr>
            <a:r>
              <a:rPr lang="ro-RO" sz="2400" b="1" dirty="0">
                <a:solidFill>
                  <a:schemeClr val="bg1"/>
                </a:solidFill>
                <a:latin typeface="Arial" charset="0"/>
              </a:rPr>
              <a:t>Poezia este structurată în................ , versurile au o măsură de ........ , rimă ................. şi ritm ...................</a:t>
            </a:r>
            <a:endParaRPr lang="en-US" sz="2400" b="1" dirty="0">
              <a:solidFill>
                <a:schemeClr val="bg1"/>
              </a:solidFill>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descr="021_1_th.jpg">
            <a:extLst>
              <a:ext uri="{FF2B5EF4-FFF2-40B4-BE49-F238E27FC236}">
                <a16:creationId xmlns="" xmlns:a16="http://schemas.microsoft.com/office/drawing/2014/main" id="{E7A51482-00A5-4445-BFBE-A21D7B11C6EA}"/>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5" name="TextBox 2">
            <a:extLst>
              <a:ext uri="{FF2B5EF4-FFF2-40B4-BE49-F238E27FC236}">
                <a16:creationId xmlns="" xmlns:a16="http://schemas.microsoft.com/office/drawing/2014/main" id="{A8776309-A2FC-47D2-9653-2F2D90187089}"/>
              </a:ext>
            </a:extLst>
          </p:cNvPr>
          <p:cNvSpPr txBox="1">
            <a:spLocks noChangeArrowheads="1"/>
          </p:cNvSpPr>
          <p:nvPr/>
        </p:nvSpPr>
        <p:spPr bwMode="auto">
          <a:xfrm>
            <a:off x="285750" y="285750"/>
            <a:ext cx="8858250" cy="6584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Courier New" panose="02070309020205020404" pitchFamily="49" charset="0"/>
              <a:buChar char="o"/>
            </a:pPr>
            <a:r>
              <a:rPr lang="ro-RO" altLang="en-US" sz="2400" b="1">
                <a:solidFill>
                  <a:schemeClr val="bg1"/>
                </a:solidFill>
              </a:rPr>
              <a:t>Scrisă în perioada de maturitate, când erotica ocupă un loc preponderent în creaţia eminesciană, poezia aparţine </a:t>
            </a:r>
            <a:r>
              <a:rPr lang="ro-RO" altLang="en-US" sz="2400" b="1" u="sng">
                <a:solidFill>
                  <a:schemeClr val="bg1"/>
                </a:solidFill>
              </a:rPr>
              <a:t>liricii intime</a:t>
            </a:r>
            <a:r>
              <a:rPr lang="ro-RO" altLang="en-US" sz="2400" b="1">
                <a:solidFill>
                  <a:schemeClr val="bg1"/>
                </a:solidFill>
              </a:rPr>
              <a:t>.</a:t>
            </a:r>
          </a:p>
          <a:p>
            <a:pPr eaLnBrk="1" hangingPunct="1">
              <a:buFont typeface="Courier New" panose="02070309020205020404" pitchFamily="49" charset="0"/>
              <a:buChar char="o"/>
            </a:pPr>
            <a:r>
              <a:rPr lang="ro-RO" altLang="en-US" sz="2400" b="1">
                <a:solidFill>
                  <a:schemeClr val="bg1"/>
                </a:solidFill>
              </a:rPr>
              <a:t>  Poezia “Lacul” a fost publicată la </a:t>
            </a:r>
            <a:r>
              <a:rPr lang="ro-RO" altLang="en-US" sz="2400" b="1" u="sng">
                <a:solidFill>
                  <a:schemeClr val="bg1"/>
                </a:solidFill>
              </a:rPr>
              <a:t>1 septembrie 1876 </a:t>
            </a:r>
            <a:r>
              <a:rPr lang="ro-RO" altLang="en-US" sz="2400" b="1">
                <a:solidFill>
                  <a:schemeClr val="bg1"/>
                </a:solidFill>
              </a:rPr>
              <a:t>în revista ieşeană “Convorbiri literare” şi este reprezentativă pentru creaţia eminesciană prin îmbinarea celor </a:t>
            </a:r>
            <a:r>
              <a:rPr lang="ro-RO" altLang="en-US" sz="2400" b="1" u="sng">
                <a:solidFill>
                  <a:schemeClr val="bg1"/>
                </a:solidFill>
              </a:rPr>
              <a:t>două teme</a:t>
            </a:r>
            <a:r>
              <a:rPr lang="ro-RO" altLang="en-US" sz="2400" b="1">
                <a:solidFill>
                  <a:schemeClr val="bg1"/>
                </a:solidFill>
              </a:rPr>
              <a:t>: </a:t>
            </a:r>
            <a:r>
              <a:rPr lang="ro-RO" altLang="en-US" sz="2400" b="1" u="sng">
                <a:solidFill>
                  <a:schemeClr val="bg1"/>
                </a:solidFill>
              </a:rPr>
              <a:t>dragostea şi natura</a:t>
            </a:r>
            <a:r>
              <a:rPr lang="ro-RO" altLang="en-US" sz="2400" b="1">
                <a:solidFill>
                  <a:schemeClr val="bg1"/>
                </a:solidFill>
              </a:rPr>
              <a:t>.</a:t>
            </a:r>
          </a:p>
          <a:p>
            <a:pPr eaLnBrk="1" hangingPunct="1">
              <a:buFont typeface="Courier New" panose="02070309020205020404" pitchFamily="49" charset="0"/>
              <a:buChar char="o"/>
            </a:pPr>
            <a:r>
              <a:rPr lang="ro-RO" altLang="en-US" sz="2400" b="1">
                <a:solidFill>
                  <a:schemeClr val="bg1"/>
                </a:solidFill>
              </a:rPr>
              <a:t>Având elemente de pastel, </a:t>
            </a:r>
            <a:r>
              <a:rPr lang="ro-RO" altLang="en-US" sz="2400" b="1" u="sng">
                <a:solidFill>
                  <a:schemeClr val="bg1"/>
                </a:solidFill>
              </a:rPr>
              <a:t>titlul poeziei </a:t>
            </a:r>
            <a:r>
              <a:rPr lang="ro-RO" altLang="en-US" sz="2400" b="1">
                <a:solidFill>
                  <a:schemeClr val="bg1"/>
                </a:solidFill>
              </a:rPr>
              <a:t>accentuează spaţiul natural de o frumuseţe aparte în care are loc aşteptarea iubitei, spaţiu dominat de imaginea lacului.</a:t>
            </a:r>
          </a:p>
          <a:p>
            <a:pPr eaLnBrk="1" hangingPunct="1"/>
            <a:r>
              <a:rPr lang="ro-RO" altLang="en-US" sz="2400" b="1">
                <a:solidFill>
                  <a:schemeClr val="bg1"/>
                </a:solidFill>
              </a:rPr>
              <a:t>Acesta este alcătuit dintr-un substantiv comun articulat hotărât care denumeşte cadrul unei iubiri romantice. Farmecul şi misterul apei determină visul îndrăgostitului , lacul devenind prin prezenţa lui, atât la începutul, cât şi la sfârşitul poeziei, un personaj central. Toate celelalte elemente ale decorului – trestiile, barca, luna, vântul –fiind raportate la el.</a:t>
            </a:r>
            <a:endParaRPr lang="en-US" altLang="en-US" sz="2400" b="1">
              <a:solidFill>
                <a:schemeClr val="bg1"/>
              </a:solidFill>
            </a:endParaRPr>
          </a:p>
        </p:txBody>
      </p:sp>
      <p:sp>
        <p:nvSpPr>
          <p:cNvPr id="4" name="Slide Number Placeholder 3">
            <a:extLst>
              <a:ext uri="{FF2B5EF4-FFF2-40B4-BE49-F238E27FC236}">
                <a16:creationId xmlns="" xmlns:a16="http://schemas.microsoft.com/office/drawing/2014/main" id="{A2E048D2-4399-454C-A19A-A2C84B8E2AB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0B9BAA-F215-4B12-8E2B-435FA6F75758}" type="slidenum">
              <a:rPr lang="en-US" altLang="en-US">
                <a:solidFill>
                  <a:srgbClr val="898989"/>
                </a:solidFill>
                <a:latin typeface="Calibri" panose="020F0502020204030204" pitchFamily="34" charset="0"/>
              </a:rPr>
              <a:pPr eaLnBrk="1" hangingPunct="1"/>
              <a:t>2</a:t>
            </a:fld>
            <a:endParaRPr lang="en-US" altLang="en-US">
              <a:solidFill>
                <a:srgbClr val="898989"/>
              </a:solidFill>
              <a:latin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282E492-011E-4AD9-89F1-AD61ED47EEC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413E7B-DDAD-4FA1-9901-76A72EDF9677}" type="slidenum">
              <a:rPr lang="en-US" altLang="en-US">
                <a:solidFill>
                  <a:srgbClr val="898989"/>
                </a:solidFill>
                <a:latin typeface="Calibri" panose="020F0502020204030204" pitchFamily="34" charset="0"/>
              </a:rPr>
              <a:pPr eaLnBrk="1" hangingPunct="1"/>
              <a:t>3</a:t>
            </a:fld>
            <a:endParaRPr lang="en-US" altLang="en-US">
              <a:solidFill>
                <a:srgbClr val="898989"/>
              </a:solidFill>
              <a:latin typeface="Calibri" panose="020F0502020204030204" pitchFamily="34" charset="0"/>
            </a:endParaRPr>
          </a:p>
        </p:txBody>
      </p:sp>
      <p:pic>
        <p:nvPicPr>
          <p:cNvPr id="4099" name="Picture 3" descr="Water Lilies II 1908 Claude Monet.jpg">
            <a:extLst>
              <a:ext uri="{FF2B5EF4-FFF2-40B4-BE49-F238E27FC236}">
                <a16:creationId xmlns="" xmlns:a16="http://schemas.microsoft.com/office/drawing/2014/main" id="{0E211887-4537-48D8-93ED-488FED0C4902}"/>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00" name="TextBox 4">
            <a:extLst>
              <a:ext uri="{FF2B5EF4-FFF2-40B4-BE49-F238E27FC236}">
                <a16:creationId xmlns="" xmlns:a16="http://schemas.microsoft.com/office/drawing/2014/main" id="{B91A59A6-F65E-479E-9904-2A23ECE84C78}"/>
              </a:ext>
            </a:extLst>
          </p:cNvPr>
          <p:cNvSpPr txBox="1">
            <a:spLocks noChangeArrowheads="1"/>
          </p:cNvSpPr>
          <p:nvPr/>
        </p:nvSpPr>
        <p:spPr bwMode="auto">
          <a:xfrm>
            <a:off x="1928813" y="1000125"/>
            <a:ext cx="3929062" cy="1570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o-RO" altLang="en-US" sz="2400" b="1">
                <a:solidFill>
                  <a:schemeClr val="bg1"/>
                </a:solidFill>
              </a:rPr>
              <a:t>Lacul codrilor albastru</a:t>
            </a:r>
          </a:p>
          <a:p>
            <a:pPr eaLnBrk="1" hangingPunct="1"/>
            <a:r>
              <a:rPr lang="ro-RO" altLang="en-US" sz="2400" b="1">
                <a:solidFill>
                  <a:schemeClr val="bg1"/>
                </a:solidFill>
              </a:rPr>
              <a:t>Nuferi galbeni îl încarcă;</a:t>
            </a:r>
          </a:p>
          <a:p>
            <a:pPr eaLnBrk="1" hangingPunct="1"/>
            <a:r>
              <a:rPr lang="ro-RO" altLang="en-US" sz="2400" b="1">
                <a:solidFill>
                  <a:schemeClr val="bg1"/>
                </a:solidFill>
              </a:rPr>
              <a:t>Tresărind în cercuri albe</a:t>
            </a:r>
          </a:p>
          <a:p>
            <a:pPr eaLnBrk="1" hangingPunct="1"/>
            <a:r>
              <a:rPr lang="ro-RO" altLang="en-US" sz="2400" b="1">
                <a:solidFill>
                  <a:schemeClr val="bg1"/>
                </a:solidFill>
              </a:rPr>
              <a:t>El cutremură o barcă.</a:t>
            </a:r>
            <a:endParaRPr lang="en-US" altLang="en-US" sz="24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3000" fill="hold"/>
                                        <p:tgtEl>
                                          <p:spTgt spid="4100"/>
                                        </p:tgtEl>
                                        <p:attrNameLst>
                                          <p:attrName>ppt_h</p:attrName>
                                        </p:attrNameLst>
                                      </p:cBhvr>
                                      <p:tavLst>
                                        <p:tav tm="0">
                                          <p:val>
                                            <p:strVal val="#ppt_h/20"/>
                                          </p:val>
                                        </p:tav>
                                        <p:tav tm="50000">
                                          <p:val>
                                            <p:strVal val="#ppt_h/20"/>
                                          </p:val>
                                        </p:tav>
                                        <p:tav tm="100000">
                                          <p:val>
                                            <p:strVal val="#ppt_h"/>
                                          </p:val>
                                        </p:tav>
                                      </p:tavLst>
                                    </p:anim>
                                    <p:anim calcmode="lin" valueType="num">
                                      <p:cBhvr>
                                        <p:cTn id="8" dur="3000" fill="hold"/>
                                        <p:tgtEl>
                                          <p:spTgt spid="4100"/>
                                        </p:tgtEl>
                                        <p:attrNameLst>
                                          <p:attrName>ppt_w</p:attrName>
                                        </p:attrNameLst>
                                      </p:cBhvr>
                                      <p:tavLst>
                                        <p:tav tm="0">
                                          <p:val>
                                            <p:strVal val="#ppt_w+.3"/>
                                          </p:val>
                                        </p:tav>
                                        <p:tav tm="50000">
                                          <p:val>
                                            <p:strVal val="#ppt_w+.3"/>
                                          </p:val>
                                        </p:tav>
                                        <p:tav tm="100000">
                                          <p:val>
                                            <p:strVal val="#ppt_w"/>
                                          </p:val>
                                        </p:tav>
                                      </p:tavLst>
                                    </p:anim>
                                    <p:anim calcmode="lin" valueType="num">
                                      <p:cBhvr>
                                        <p:cTn id="9" dur="3000" fill="hold"/>
                                        <p:tgtEl>
                                          <p:spTgt spid="4100"/>
                                        </p:tgtEl>
                                        <p:attrNameLst>
                                          <p:attrName>ppt_x</p:attrName>
                                        </p:attrNameLst>
                                      </p:cBhvr>
                                      <p:tavLst>
                                        <p:tav tm="0">
                                          <p:val>
                                            <p:strVal val="#ppt_x-.3"/>
                                          </p:val>
                                        </p:tav>
                                        <p:tav tm="50000">
                                          <p:val>
                                            <p:strVal val="#ppt_x"/>
                                          </p:val>
                                        </p:tav>
                                        <p:tav tm="100000">
                                          <p:val>
                                            <p:strVal val="#ppt_x"/>
                                          </p:val>
                                        </p:tav>
                                      </p:tavLst>
                                    </p:anim>
                                    <p:anim calcmode="lin" valueType="num">
                                      <p:cBhvr>
                                        <p:cTn id="10" dur="3000" fill="hold"/>
                                        <p:tgtEl>
                                          <p:spTgt spid="4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descr="021_1_th.jpg">
            <a:extLst>
              <a:ext uri="{FF2B5EF4-FFF2-40B4-BE49-F238E27FC236}">
                <a16:creationId xmlns="" xmlns:a16="http://schemas.microsoft.com/office/drawing/2014/main" id="{91B71720-8B30-42DF-AFDC-5F6478101CC4}"/>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3" name="TextBox 2">
            <a:extLst>
              <a:ext uri="{FF2B5EF4-FFF2-40B4-BE49-F238E27FC236}">
                <a16:creationId xmlns="" xmlns:a16="http://schemas.microsoft.com/office/drawing/2014/main" id="{1866BAFB-6CDF-4EB3-9EB8-E5B5916815DA}"/>
              </a:ext>
            </a:extLst>
          </p:cNvPr>
          <p:cNvSpPr txBox="1">
            <a:spLocks noChangeArrowheads="1"/>
          </p:cNvSpPr>
          <p:nvPr/>
        </p:nvSpPr>
        <p:spPr bwMode="auto">
          <a:xfrm>
            <a:off x="1285875" y="785813"/>
            <a:ext cx="6572250" cy="6002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panose="05000000000000000000" pitchFamily="2" charset="2"/>
              <a:buChar char="§"/>
            </a:pPr>
            <a:r>
              <a:rPr lang="ro-RO" altLang="en-US" sz="2400" b="1">
                <a:solidFill>
                  <a:schemeClr val="bg1"/>
                </a:solidFill>
              </a:rPr>
              <a:t>În prima strofă</a:t>
            </a:r>
            <a:r>
              <a:rPr lang="en-US" altLang="en-US" sz="2400" b="1">
                <a:solidFill>
                  <a:schemeClr val="bg1"/>
                </a:solidFill>
              </a:rPr>
              <a:t>, </a:t>
            </a:r>
            <a:r>
              <a:rPr lang="ro-RO" altLang="en-US" sz="2400" b="1">
                <a:solidFill>
                  <a:schemeClr val="bg1"/>
                </a:solidFill>
              </a:rPr>
              <a:t>cadrul natural </a:t>
            </a:r>
            <a:r>
              <a:rPr lang="en-US" altLang="en-US" sz="2400" b="1">
                <a:solidFill>
                  <a:schemeClr val="bg1"/>
                </a:solidFill>
              </a:rPr>
              <a:t>de basm invit</a:t>
            </a:r>
            <a:r>
              <a:rPr lang="ro-RO" altLang="en-US" sz="2400" b="1">
                <a:solidFill>
                  <a:schemeClr val="bg1"/>
                </a:solidFill>
              </a:rPr>
              <a:t>ă la visare şi reprezintă </a:t>
            </a:r>
            <a:r>
              <a:rPr lang="ro-RO" altLang="en-US" sz="2400" b="1" u="sng">
                <a:solidFill>
                  <a:schemeClr val="bg1"/>
                </a:solidFill>
              </a:rPr>
              <a:t>planul real </a:t>
            </a:r>
            <a:r>
              <a:rPr lang="ro-RO" altLang="en-US" sz="2400" b="1">
                <a:solidFill>
                  <a:schemeClr val="bg1"/>
                </a:solidFill>
              </a:rPr>
              <a:t>în care ar urma să se petreacă aşteptata clipă a iubirii.</a:t>
            </a:r>
          </a:p>
          <a:p>
            <a:pPr eaLnBrk="1" hangingPunct="1">
              <a:buFont typeface="Wingdings" panose="05000000000000000000" pitchFamily="2" charset="2"/>
              <a:buChar char="§"/>
            </a:pPr>
            <a:r>
              <a:rPr lang="ro-RO" altLang="en-US" sz="2400" b="1">
                <a:solidFill>
                  <a:schemeClr val="bg1"/>
                </a:solidFill>
              </a:rPr>
              <a:t>Tabloul este plin de culoare: înconjurat de codri şi “încărcat de nuferi” , lacul este elementul central al decorului. Epitetele cromatice “albastru”, “galbeni”,“albe”, realizează imagini vizuale care sugerează armonia.</a:t>
            </a:r>
          </a:p>
          <a:p>
            <a:pPr eaLnBrk="1" hangingPunct="1">
              <a:buFont typeface="Wingdings" panose="05000000000000000000" pitchFamily="2" charset="2"/>
              <a:buChar char="§"/>
            </a:pPr>
            <a:r>
              <a:rPr lang="ro-RO" altLang="en-US" sz="2400" b="1">
                <a:solidFill>
                  <a:schemeClr val="bg1"/>
                </a:solidFill>
              </a:rPr>
              <a:t> De la imaginea statică din primele două versuri se trece la una dinamică prin intermediul personificărilor “tresărind” şi “cutremură”, verbe ce sugerează prezenţa unei naturi însufleţite.</a:t>
            </a:r>
          </a:p>
          <a:p>
            <a:pPr eaLnBrk="1" hangingPunct="1"/>
            <a:endParaRPr lang="en-US" altLang="en-US" sz="2400" b="1">
              <a:solidFill>
                <a:schemeClr val="bg1"/>
              </a:solidFill>
            </a:endParaRPr>
          </a:p>
        </p:txBody>
      </p:sp>
      <p:sp>
        <p:nvSpPr>
          <p:cNvPr id="5124" name="TextBox 3">
            <a:extLst>
              <a:ext uri="{FF2B5EF4-FFF2-40B4-BE49-F238E27FC236}">
                <a16:creationId xmlns="" xmlns:a16="http://schemas.microsoft.com/office/drawing/2014/main" id="{44732858-12C4-4703-A589-06AFB5EA34AA}"/>
              </a:ext>
            </a:extLst>
          </p:cNvPr>
          <p:cNvSpPr txBox="1">
            <a:spLocks noChangeArrowheads="1"/>
          </p:cNvSpPr>
          <p:nvPr/>
        </p:nvSpPr>
        <p:spPr bwMode="auto">
          <a:xfrm>
            <a:off x="571500" y="1571625"/>
            <a:ext cx="481013" cy="3170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4000" b="1">
                <a:solidFill>
                  <a:schemeClr val="bg1"/>
                </a:solidFill>
              </a:rPr>
              <a:t>L</a:t>
            </a:r>
          </a:p>
          <a:p>
            <a:pPr algn="ctr" eaLnBrk="1" hangingPunct="1"/>
            <a:r>
              <a:rPr lang="ro-RO" altLang="en-US" sz="4000" b="1">
                <a:solidFill>
                  <a:schemeClr val="bg1"/>
                </a:solidFill>
              </a:rPr>
              <a:t>A</a:t>
            </a:r>
          </a:p>
          <a:p>
            <a:pPr algn="ctr" eaLnBrk="1" hangingPunct="1"/>
            <a:r>
              <a:rPr lang="ro-RO" altLang="en-US" sz="4000" b="1">
                <a:solidFill>
                  <a:schemeClr val="bg1"/>
                </a:solidFill>
              </a:rPr>
              <a:t>C</a:t>
            </a:r>
          </a:p>
          <a:p>
            <a:pPr algn="ctr" eaLnBrk="1" hangingPunct="1"/>
            <a:r>
              <a:rPr lang="ro-RO" altLang="en-US" sz="4000" b="1">
                <a:solidFill>
                  <a:schemeClr val="bg1"/>
                </a:solidFill>
              </a:rPr>
              <a:t>U</a:t>
            </a:r>
          </a:p>
          <a:p>
            <a:pPr algn="ctr" eaLnBrk="1" hangingPunct="1"/>
            <a:r>
              <a:rPr lang="ro-RO" altLang="en-US" sz="4000" b="1">
                <a:solidFill>
                  <a:schemeClr val="bg1"/>
                </a:solidFill>
              </a:rPr>
              <a:t>L</a:t>
            </a:r>
          </a:p>
        </p:txBody>
      </p:sp>
      <p:sp>
        <p:nvSpPr>
          <p:cNvPr id="5" name="Slide Number Placeholder 4">
            <a:extLst>
              <a:ext uri="{FF2B5EF4-FFF2-40B4-BE49-F238E27FC236}">
                <a16:creationId xmlns="" xmlns:a16="http://schemas.microsoft.com/office/drawing/2014/main" id="{F32F03CC-471C-4D87-8530-648E7D356903}"/>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3842A5-429E-4C5D-B068-BB1487387298}" type="slidenum">
              <a:rPr lang="en-US" altLang="en-US">
                <a:solidFill>
                  <a:srgbClr val="898989"/>
                </a:solidFill>
                <a:latin typeface="Calibri" panose="020F0502020204030204" pitchFamily="34" charset="0"/>
              </a:rPr>
              <a:pPr eaLnBrk="1" hangingPunct="1"/>
              <a:t>4</a:t>
            </a:fld>
            <a:endParaRPr lang="en-US" altLang="en-US">
              <a:solidFill>
                <a:srgbClr val="898989"/>
              </a:solidFill>
              <a:latin typeface="Calibri" panose="020F0502020204030204" pitchFamily="34" charset="0"/>
            </a:endParaRPr>
          </a:p>
        </p:txBody>
      </p:sp>
      <p:sp>
        <p:nvSpPr>
          <p:cNvPr id="7" name="TextBox 6">
            <a:extLst>
              <a:ext uri="{FF2B5EF4-FFF2-40B4-BE49-F238E27FC236}">
                <a16:creationId xmlns="" xmlns:a16="http://schemas.microsoft.com/office/drawing/2014/main" id="{732D36B2-5E53-4AD2-80A3-4988581CD26F}"/>
              </a:ext>
            </a:extLst>
          </p:cNvPr>
          <p:cNvSpPr txBox="1">
            <a:spLocks noChangeArrowheads="1"/>
          </p:cNvSpPr>
          <p:nvPr/>
        </p:nvSpPr>
        <p:spPr bwMode="auto">
          <a:xfrm>
            <a:off x="8072438" y="357188"/>
            <a:ext cx="769937" cy="6248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4000" b="1">
                <a:solidFill>
                  <a:schemeClr val="bg1"/>
                </a:solidFill>
              </a:rPr>
              <a:t>A</a:t>
            </a:r>
          </a:p>
          <a:p>
            <a:pPr algn="ctr" eaLnBrk="1" hangingPunct="1"/>
            <a:r>
              <a:rPr lang="ro-RO" altLang="en-US" sz="4000" b="1">
                <a:solidFill>
                  <a:schemeClr val="bg1"/>
                </a:solidFill>
              </a:rPr>
              <a:t>Ş</a:t>
            </a:r>
          </a:p>
          <a:p>
            <a:pPr algn="ctr" eaLnBrk="1" hangingPunct="1"/>
            <a:r>
              <a:rPr lang="ro-RO" altLang="en-US" sz="4000" b="1">
                <a:solidFill>
                  <a:schemeClr val="bg1"/>
                </a:solidFill>
              </a:rPr>
              <a:t>T</a:t>
            </a:r>
          </a:p>
          <a:p>
            <a:pPr algn="ctr" eaLnBrk="1" hangingPunct="1"/>
            <a:r>
              <a:rPr lang="ro-RO" altLang="en-US" sz="4000" b="1">
                <a:solidFill>
                  <a:schemeClr val="bg1"/>
                </a:solidFill>
              </a:rPr>
              <a:t>E</a:t>
            </a:r>
          </a:p>
          <a:p>
            <a:pPr algn="ctr" eaLnBrk="1" hangingPunct="1"/>
            <a:r>
              <a:rPr lang="ro-RO" altLang="en-US" sz="4000" b="1">
                <a:solidFill>
                  <a:schemeClr val="bg1"/>
                </a:solidFill>
              </a:rPr>
              <a:t>P</a:t>
            </a:r>
          </a:p>
          <a:p>
            <a:pPr algn="ctr" eaLnBrk="1" hangingPunct="1"/>
            <a:r>
              <a:rPr lang="ro-RO" altLang="en-US" sz="4000" b="1">
                <a:solidFill>
                  <a:schemeClr val="bg1"/>
                </a:solidFill>
              </a:rPr>
              <a:t>T</a:t>
            </a:r>
          </a:p>
          <a:p>
            <a:pPr algn="ctr" eaLnBrk="1" hangingPunct="1"/>
            <a:r>
              <a:rPr lang="ro-RO" altLang="en-US" sz="4000" b="1">
                <a:solidFill>
                  <a:schemeClr val="bg1"/>
                </a:solidFill>
              </a:rPr>
              <a:t>A</a:t>
            </a:r>
          </a:p>
          <a:p>
            <a:pPr algn="ctr" eaLnBrk="1" hangingPunct="1"/>
            <a:r>
              <a:rPr lang="ro-RO" altLang="en-US" sz="4000" b="1">
                <a:solidFill>
                  <a:schemeClr val="bg1"/>
                </a:solidFill>
              </a:rPr>
              <a:t>R</a:t>
            </a:r>
          </a:p>
          <a:p>
            <a:pPr algn="ctr" eaLnBrk="1" hangingPunct="1"/>
            <a:r>
              <a:rPr lang="ro-RO" altLang="en-US" sz="4000" b="1">
                <a:solidFill>
                  <a:schemeClr val="bg1"/>
                </a:solidFill>
              </a:rPr>
              <a:t>E</a:t>
            </a:r>
          </a:p>
          <a:p>
            <a:pPr algn="ctr" eaLnBrk="1" hangingPunct="1"/>
            <a:r>
              <a:rPr lang="ro-RO" altLang="en-US" sz="4000" b="1">
                <a:solidFill>
                  <a:schemeClr val="bg1"/>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3000" fill="hold"/>
                                        <p:tgtEl>
                                          <p:spTgt spid="5124"/>
                                        </p:tgtEl>
                                        <p:attrNameLst>
                                          <p:attrName>ppt_x</p:attrName>
                                        </p:attrNameLst>
                                      </p:cBhvr>
                                      <p:tavLst>
                                        <p:tav tm="0">
                                          <p:val>
                                            <p:strVal val="0-#ppt_w/2"/>
                                          </p:val>
                                        </p:tav>
                                        <p:tav tm="100000">
                                          <p:val>
                                            <p:strVal val="#ppt_x"/>
                                          </p:val>
                                        </p:tav>
                                      </p:tavLst>
                                    </p:anim>
                                    <p:anim calcmode="lin" valueType="num">
                                      <p:cBhvr additive="base">
                                        <p:cTn id="8" dur="3000" fill="hold"/>
                                        <p:tgtEl>
                                          <p:spTgt spid="51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4200"/>
                            </p:stCondLst>
                            <p:childTnLst>
                              <p:par>
                                <p:cTn id="10" presetID="2" presetClass="entr" presetSubtype="2"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7F337269-821E-4B43-A846-9B456B680F3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5C5D95-1256-4C72-B70D-CDB555170323}" type="slidenum">
              <a:rPr lang="en-US" altLang="en-US">
                <a:solidFill>
                  <a:srgbClr val="898989"/>
                </a:solidFill>
                <a:latin typeface="Calibri" panose="020F0502020204030204" pitchFamily="34" charset="0"/>
              </a:rPr>
              <a:pPr eaLnBrk="1" hangingPunct="1"/>
              <a:t>5</a:t>
            </a:fld>
            <a:endParaRPr lang="en-US" altLang="en-US">
              <a:solidFill>
                <a:srgbClr val="898989"/>
              </a:solidFill>
              <a:latin typeface="Calibri" panose="020F0502020204030204" pitchFamily="34" charset="0"/>
            </a:endParaRPr>
          </a:p>
        </p:txBody>
      </p:sp>
      <p:pic>
        <p:nvPicPr>
          <p:cNvPr id="6147" name="Picture 2" descr="claude_monet_-_nuferi_(2).jpg">
            <a:extLst>
              <a:ext uri="{FF2B5EF4-FFF2-40B4-BE49-F238E27FC236}">
                <a16:creationId xmlns="" xmlns:a16="http://schemas.microsoft.com/office/drawing/2014/main" id="{50B709BA-5D5C-485A-9CFF-3B01A0ACA96B}"/>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48" name="TextBox 3">
            <a:extLst>
              <a:ext uri="{FF2B5EF4-FFF2-40B4-BE49-F238E27FC236}">
                <a16:creationId xmlns="" xmlns:a16="http://schemas.microsoft.com/office/drawing/2014/main" id="{13AAFE8C-4B76-410E-9CA0-9A37A297FC15}"/>
              </a:ext>
            </a:extLst>
          </p:cNvPr>
          <p:cNvSpPr txBox="1">
            <a:spLocks noChangeArrowheads="1"/>
          </p:cNvSpPr>
          <p:nvPr/>
        </p:nvSpPr>
        <p:spPr bwMode="auto">
          <a:xfrm>
            <a:off x="3214688" y="1071563"/>
            <a:ext cx="4572000" cy="1570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o-RO" altLang="en-US" sz="2400" b="1"/>
              <a:t>Şi eu trec de-a lung pe maluri,</a:t>
            </a:r>
          </a:p>
          <a:p>
            <a:pPr eaLnBrk="1" hangingPunct="1"/>
            <a:r>
              <a:rPr lang="ro-RO" altLang="en-US" sz="2400" b="1"/>
              <a:t>Parc-ascult şi parc-aştept</a:t>
            </a:r>
          </a:p>
          <a:p>
            <a:pPr eaLnBrk="1" hangingPunct="1"/>
            <a:r>
              <a:rPr lang="ro-RO" altLang="en-US" sz="2400" b="1" i="1"/>
              <a:t>Ea</a:t>
            </a:r>
            <a:r>
              <a:rPr lang="ro-RO" altLang="en-US" sz="2400" b="1"/>
              <a:t> din trestii să răsară</a:t>
            </a:r>
          </a:p>
          <a:p>
            <a:pPr eaLnBrk="1" hangingPunct="1"/>
            <a:r>
              <a:rPr lang="ro-RO" altLang="en-US" sz="2400" b="1"/>
              <a:t>Şi să-mi cadă lin pe piept;</a:t>
            </a:r>
            <a:endParaRPr lang="en-US" altLang="en-US" sz="2400" b="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3000" fill="hold"/>
                                        <p:tgtEl>
                                          <p:spTgt spid="6148"/>
                                        </p:tgtEl>
                                        <p:attrNameLst>
                                          <p:attrName>ppt_h</p:attrName>
                                        </p:attrNameLst>
                                      </p:cBhvr>
                                      <p:tavLst>
                                        <p:tav tm="0">
                                          <p:val>
                                            <p:strVal val="#ppt_h/20"/>
                                          </p:val>
                                        </p:tav>
                                        <p:tav tm="50000">
                                          <p:val>
                                            <p:strVal val="#ppt_h/20"/>
                                          </p:val>
                                        </p:tav>
                                        <p:tav tm="100000">
                                          <p:val>
                                            <p:strVal val="#ppt_h"/>
                                          </p:val>
                                        </p:tav>
                                      </p:tavLst>
                                    </p:anim>
                                    <p:anim calcmode="lin" valueType="num">
                                      <p:cBhvr>
                                        <p:cTn id="8" dur="3000" fill="hold"/>
                                        <p:tgtEl>
                                          <p:spTgt spid="6148"/>
                                        </p:tgtEl>
                                        <p:attrNameLst>
                                          <p:attrName>ppt_w</p:attrName>
                                        </p:attrNameLst>
                                      </p:cBhvr>
                                      <p:tavLst>
                                        <p:tav tm="0">
                                          <p:val>
                                            <p:strVal val="#ppt_w+.3"/>
                                          </p:val>
                                        </p:tav>
                                        <p:tav tm="50000">
                                          <p:val>
                                            <p:strVal val="#ppt_w+.3"/>
                                          </p:val>
                                        </p:tav>
                                        <p:tav tm="100000">
                                          <p:val>
                                            <p:strVal val="#ppt_w"/>
                                          </p:val>
                                        </p:tav>
                                      </p:tavLst>
                                    </p:anim>
                                    <p:anim calcmode="lin" valueType="num">
                                      <p:cBhvr>
                                        <p:cTn id="9" dur="3000" fill="hold"/>
                                        <p:tgtEl>
                                          <p:spTgt spid="6148"/>
                                        </p:tgtEl>
                                        <p:attrNameLst>
                                          <p:attrName>ppt_x</p:attrName>
                                        </p:attrNameLst>
                                      </p:cBhvr>
                                      <p:tavLst>
                                        <p:tav tm="0">
                                          <p:val>
                                            <p:strVal val="#ppt_x-.3"/>
                                          </p:val>
                                        </p:tav>
                                        <p:tav tm="50000">
                                          <p:val>
                                            <p:strVal val="#ppt_x"/>
                                          </p:val>
                                        </p:tav>
                                        <p:tav tm="100000">
                                          <p:val>
                                            <p:strVal val="#ppt_x"/>
                                          </p:val>
                                        </p:tav>
                                      </p:tavLst>
                                    </p:anim>
                                    <p:anim calcmode="lin" valueType="num">
                                      <p:cBhvr>
                                        <p:cTn id="10" dur="3000" fill="hold"/>
                                        <p:tgtEl>
                                          <p:spTgt spid="61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descr="021_1_th.jpg">
            <a:extLst>
              <a:ext uri="{FF2B5EF4-FFF2-40B4-BE49-F238E27FC236}">
                <a16:creationId xmlns="" xmlns:a16="http://schemas.microsoft.com/office/drawing/2014/main" id="{763D459F-3738-421C-87EA-6D0FD232A968}"/>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1" name="TextBox 2">
            <a:extLst>
              <a:ext uri="{FF2B5EF4-FFF2-40B4-BE49-F238E27FC236}">
                <a16:creationId xmlns="" xmlns:a16="http://schemas.microsoft.com/office/drawing/2014/main" id="{8A8C8C0A-43B3-473E-A091-6A760C70BF29}"/>
              </a:ext>
            </a:extLst>
          </p:cNvPr>
          <p:cNvSpPr txBox="1">
            <a:spLocks noChangeArrowheads="1"/>
          </p:cNvSpPr>
          <p:nvPr/>
        </p:nvSpPr>
        <p:spPr bwMode="auto">
          <a:xfrm>
            <a:off x="642938" y="642938"/>
            <a:ext cx="517525" cy="563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3600" b="1">
                <a:solidFill>
                  <a:schemeClr val="bg1"/>
                </a:solidFill>
              </a:rPr>
              <a:t>A</a:t>
            </a:r>
          </a:p>
          <a:p>
            <a:pPr algn="ctr" eaLnBrk="1" hangingPunct="1"/>
            <a:r>
              <a:rPr lang="ro-RO" altLang="en-US" sz="3600" b="1">
                <a:solidFill>
                  <a:schemeClr val="bg1"/>
                </a:solidFill>
              </a:rPr>
              <a:t>Ş</a:t>
            </a:r>
          </a:p>
          <a:p>
            <a:pPr algn="ctr" eaLnBrk="1" hangingPunct="1"/>
            <a:r>
              <a:rPr lang="ro-RO" altLang="en-US" sz="3600" b="1">
                <a:solidFill>
                  <a:schemeClr val="bg1"/>
                </a:solidFill>
              </a:rPr>
              <a:t>T</a:t>
            </a:r>
          </a:p>
          <a:p>
            <a:pPr algn="ctr" eaLnBrk="1" hangingPunct="1"/>
            <a:r>
              <a:rPr lang="ro-RO" altLang="en-US" sz="3600" b="1">
                <a:solidFill>
                  <a:schemeClr val="bg1"/>
                </a:solidFill>
              </a:rPr>
              <a:t>E</a:t>
            </a:r>
          </a:p>
          <a:p>
            <a:pPr algn="ctr" eaLnBrk="1" hangingPunct="1"/>
            <a:r>
              <a:rPr lang="ro-RO" altLang="en-US" sz="3600" b="1">
                <a:solidFill>
                  <a:schemeClr val="bg1"/>
                </a:solidFill>
              </a:rPr>
              <a:t>P</a:t>
            </a:r>
          </a:p>
          <a:p>
            <a:pPr algn="ctr" eaLnBrk="1" hangingPunct="1"/>
            <a:r>
              <a:rPr lang="ro-RO" altLang="en-US" sz="3600" b="1">
                <a:solidFill>
                  <a:schemeClr val="bg1"/>
                </a:solidFill>
              </a:rPr>
              <a:t>T</a:t>
            </a:r>
          </a:p>
          <a:p>
            <a:pPr algn="ctr" eaLnBrk="1" hangingPunct="1"/>
            <a:r>
              <a:rPr lang="ro-RO" altLang="en-US" sz="3600" b="1">
                <a:solidFill>
                  <a:schemeClr val="bg1"/>
                </a:solidFill>
              </a:rPr>
              <a:t>A</a:t>
            </a:r>
          </a:p>
          <a:p>
            <a:pPr algn="ctr" eaLnBrk="1" hangingPunct="1"/>
            <a:r>
              <a:rPr lang="ro-RO" altLang="en-US" sz="3600" b="1">
                <a:solidFill>
                  <a:schemeClr val="bg1"/>
                </a:solidFill>
              </a:rPr>
              <a:t>R</a:t>
            </a:r>
          </a:p>
          <a:p>
            <a:pPr algn="ctr" eaLnBrk="1" hangingPunct="1"/>
            <a:r>
              <a:rPr lang="ro-RO" altLang="en-US" sz="3600" b="1">
                <a:solidFill>
                  <a:schemeClr val="bg1"/>
                </a:solidFill>
              </a:rPr>
              <a:t>E</a:t>
            </a:r>
          </a:p>
          <a:p>
            <a:pPr algn="ctr" eaLnBrk="1" hangingPunct="1"/>
            <a:r>
              <a:rPr lang="ro-RO" altLang="en-US" sz="3600" b="1">
                <a:solidFill>
                  <a:schemeClr val="bg1"/>
                </a:solidFill>
              </a:rPr>
              <a:t>A</a:t>
            </a:r>
            <a:endParaRPr lang="en-US" altLang="en-US" sz="3600" b="1">
              <a:solidFill>
                <a:schemeClr val="bg1"/>
              </a:solidFill>
            </a:endParaRPr>
          </a:p>
        </p:txBody>
      </p:sp>
      <p:sp>
        <p:nvSpPr>
          <p:cNvPr id="7172" name="TextBox 3">
            <a:extLst>
              <a:ext uri="{FF2B5EF4-FFF2-40B4-BE49-F238E27FC236}">
                <a16:creationId xmlns="" xmlns:a16="http://schemas.microsoft.com/office/drawing/2014/main" id="{2B1FC996-FE63-4B22-88AA-91B901B5214E}"/>
              </a:ext>
            </a:extLst>
          </p:cNvPr>
          <p:cNvSpPr txBox="1">
            <a:spLocks noChangeArrowheads="1"/>
          </p:cNvSpPr>
          <p:nvPr/>
        </p:nvSpPr>
        <p:spPr bwMode="auto">
          <a:xfrm>
            <a:off x="1500188" y="428625"/>
            <a:ext cx="7286625" cy="6002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panose="05000000000000000000" pitchFamily="2" charset="2"/>
              <a:buChar char="§"/>
            </a:pPr>
            <a:r>
              <a:rPr lang="ro-RO" altLang="en-US" sz="2400" b="1">
                <a:solidFill>
                  <a:schemeClr val="bg1"/>
                </a:solidFill>
              </a:rPr>
              <a:t>În strofa a doua se face trecerea de la realitate la vis şi este dominată de sentimentul de nerăbdare produsă de aşteptarea iubitei.    Nerăbdarea este sugerată prin numărul mare de verbe la indicativ prezent, persoana I singular</a:t>
            </a:r>
          </a:p>
          <a:p>
            <a:pPr eaLnBrk="1" hangingPunct="1"/>
            <a:r>
              <a:rPr lang="ro-RO" altLang="en-US" sz="2400" b="1">
                <a:solidFill>
                  <a:schemeClr val="bg1"/>
                </a:solidFill>
              </a:rPr>
              <a:t>(“trec”,”ascult”,”aştept”), dar şi de locuţiunea prepoziţională “de-a lung(de maluri)”.</a:t>
            </a:r>
          </a:p>
          <a:p>
            <a:pPr eaLnBrk="1" hangingPunct="1">
              <a:buFont typeface="Wingdings" panose="05000000000000000000" pitchFamily="2" charset="2"/>
              <a:buChar char="§"/>
            </a:pPr>
            <a:r>
              <a:rPr lang="ro-RO" altLang="en-US" sz="2400" b="1">
                <a:solidFill>
                  <a:schemeClr val="bg1"/>
                </a:solidFill>
              </a:rPr>
              <a:t>Aşteptarea se îmbină cu visul momentului apariţiei iubitei, sugerată ca o posibilitate prin folosirea verbelor la modul conjunctiv prezent: “să răsară”,”să cadă”. Folosirea verbului “să răsară”( în loc de “să apară”) o învecinează pe iubită cu astrele(luna, stelele), încadrând-o în vecie. Din ac</a:t>
            </a:r>
            <a:r>
              <a:rPr lang="en-US" altLang="en-US" sz="2400" b="1">
                <a:solidFill>
                  <a:schemeClr val="bg1"/>
                </a:solidFill>
              </a:rPr>
              <a:t>e</a:t>
            </a:r>
            <a:r>
              <a:rPr lang="ro-RO" altLang="en-US" sz="2400" b="1">
                <a:solidFill>
                  <a:schemeClr val="bg1"/>
                </a:solidFill>
              </a:rPr>
              <a:t>st motiv, cuvântul “ea” este scris cursiv, în poezia eminesciană, cei doi îndrăgostiţi reprezentând perechea eternă.</a:t>
            </a:r>
            <a:endParaRPr lang="en-US" altLang="en-US" sz="2400" b="1">
              <a:solidFill>
                <a:schemeClr val="bg1"/>
              </a:solidFill>
            </a:endParaRPr>
          </a:p>
        </p:txBody>
      </p:sp>
      <p:sp>
        <p:nvSpPr>
          <p:cNvPr id="5" name="Slide Number Placeholder 4">
            <a:extLst>
              <a:ext uri="{FF2B5EF4-FFF2-40B4-BE49-F238E27FC236}">
                <a16:creationId xmlns="" xmlns:a16="http://schemas.microsoft.com/office/drawing/2014/main" id="{48AE5C80-E9E2-4629-857C-E68B3669136C}"/>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AA57C9-28D2-45C6-8395-55681965715A}" type="slidenum">
              <a:rPr lang="en-US" altLang="en-US">
                <a:solidFill>
                  <a:srgbClr val="898989"/>
                </a:solidFill>
                <a:latin typeface="Calibri" panose="020F0502020204030204" pitchFamily="34" charset="0"/>
              </a:rPr>
              <a:pPr eaLnBrk="1" hangingPunct="1"/>
              <a:t>6</a:t>
            </a:fld>
            <a:endParaRPr lang="en-US" altLang="en-US">
              <a:solidFill>
                <a:srgbClr val="89898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3000" fill="hold"/>
                                        <p:tgtEl>
                                          <p:spTgt spid="7171"/>
                                        </p:tgtEl>
                                        <p:attrNameLst>
                                          <p:attrName>ppt_x</p:attrName>
                                        </p:attrNameLst>
                                      </p:cBhvr>
                                      <p:tavLst>
                                        <p:tav tm="0">
                                          <p:val>
                                            <p:strVal val="0-#ppt_w/2"/>
                                          </p:val>
                                        </p:tav>
                                        <p:tav tm="100000">
                                          <p:val>
                                            <p:strVal val="#ppt_x"/>
                                          </p:val>
                                        </p:tav>
                                      </p:tavLst>
                                    </p:anim>
                                    <p:anim calcmode="lin" valueType="num">
                                      <p:cBhvr additive="base">
                                        <p:cTn id="8" dur="3000" fill="hold"/>
                                        <p:tgtEl>
                                          <p:spTgt spid="7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ECCFC6AC-0FA9-4698-A5F2-0202A04E732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A07D54-CD84-48E6-9B7A-97C66CABA91D}" type="slidenum">
              <a:rPr lang="en-US" altLang="en-US">
                <a:solidFill>
                  <a:srgbClr val="898989"/>
                </a:solidFill>
                <a:latin typeface="Calibri" panose="020F0502020204030204" pitchFamily="34" charset="0"/>
              </a:rPr>
              <a:pPr eaLnBrk="1" hangingPunct="1"/>
              <a:t>7</a:t>
            </a:fld>
            <a:endParaRPr lang="en-US" altLang="en-US">
              <a:solidFill>
                <a:srgbClr val="898989"/>
              </a:solidFill>
              <a:latin typeface="Calibri" panose="020F0502020204030204" pitchFamily="34" charset="0"/>
            </a:endParaRPr>
          </a:p>
        </p:txBody>
      </p:sp>
      <p:pic>
        <p:nvPicPr>
          <p:cNvPr id="8195" name="Picture 2" descr="Rowing Boat Claude Monet.jpg">
            <a:extLst>
              <a:ext uri="{FF2B5EF4-FFF2-40B4-BE49-F238E27FC236}">
                <a16:creationId xmlns="" xmlns:a16="http://schemas.microsoft.com/office/drawing/2014/main" id="{A3A44028-E51F-4EF0-BDAC-7F33382CAF8B}"/>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6" name="TextBox 3">
            <a:extLst>
              <a:ext uri="{FF2B5EF4-FFF2-40B4-BE49-F238E27FC236}">
                <a16:creationId xmlns="" xmlns:a16="http://schemas.microsoft.com/office/drawing/2014/main" id="{10202823-9AA5-407C-A2D6-674617C86104}"/>
              </a:ext>
            </a:extLst>
          </p:cNvPr>
          <p:cNvSpPr txBox="1">
            <a:spLocks noChangeArrowheads="1"/>
          </p:cNvSpPr>
          <p:nvPr/>
        </p:nvSpPr>
        <p:spPr bwMode="auto">
          <a:xfrm>
            <a:off x="571500" y="2286000"/>
            <a:ext cx="4214813" cy="1570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o-RO" altLang="en-US" sz="2400" b="1">
                <a:solidFill>
                  <a:schemeClr val="bg1"/>
                </a:solidFill>
              </a:rPr>
              <a:t>Să sărim în luntrea mică,</a:t>
            </a:r>
          </a:p>
          <a:p>
            <a:pPr eaLnBrk="1" hangingPunct="1"/>
            <a:r>
              <a:rPr lang="ro-RO" altLang="en-US" sz="2400" b="1">
                <a:solidFill>
                  <a:schemeClr val="bg1"/>
                </a:solidFill>
              </a:rPr>
              <a:t>Îngânaţi de glas de ape,</a:t>
            </a:r>
          </a:p>
          <a:p>
            <a:pPr eaLnBrk="1" hangingPunct="1"/>
            <a:r>
              <a:rPr lang="ro-RO" altLang="en-US" sz="2400" b="1">
                <a:solidFill>
                  <a:schemeClr val="bg1"/>
                </a:solidFill>
              </a:rPr>
              <a:t>Şi să scap din mână cârma</a:t>
            </a:r>
          </a:p>
          <a:p>
            <a:pPr eaLnBrk="1" hangingPunct="1"/>
            <a:r>
              <a:rPr lang="ro-RO" altLang="en-US" sz="2400" b="1">
                <a:solidFill>
                  <a:schemeClr val="bg1"/>
                </a:solidFill>
              </a:rPr>
              <a:t>Şi lopeţile să-mi scape;</a:t>
            </a:r>
            <a:endParaRPr lang="en-US" altLang="en-US" sz="24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3000" fill="hold"/>
                                        <p:tgtEl>
                                          <p:spTgt spid="8196"/>
                                        </p:tgtEl>
                                        <p:attrNameLst>
                                          <p:attrName>ppt_h</p:attrName>
                                        </p:attrNameLst>
                                      </p:cBhvr>
                                      <p:tavLst>
                                        <p:tav tm="0">
                                          <p:val>
                                            <p:strVal val="#ppt_h/20"/>
                                          </p:val>
                                        </p:tav>
                                        <p:tav tm="50000">
                                          <p:val>
                                            <p:strVal val="#ppt_h/20"/>
                                          </p:val>
                                        </p:tav>
                                        <p:tav tm="100000">
                                          <p:val>
                                            <p:strVal val="#ppt_h"/>
                                          </p:val>
                                        </p:tav>
                                      </p:tavLst>
                                    </p:anim>
                                    <p:anim calcmode="lin" valueType="num">
                                      <p:cBhvr>
                                        <p:cTn id="8" dur="3000" fill="hold"/>
                                        <p:tgtEl>
                                          <p:spTgt spid="8196"/>
                                        </p:tgtEl>
                                        <p:attrNameLst>
                                          <p:attrName>ppt_w</p:attrName>
                                        </p:attrNameLst>
                                      </p:cBhvr>
                                      <p:tavLst>
                                        <p:tav tm="0">
                                          <p:val>
                                            <p:strVal val="#ppt_w+.3"/>
                                          </p:val>
                                        </p:tav>
                                        <p:tav tm="50000">
                                          <p:val>
                                            <p:strVal val="#ppt_w+.3"/>
                                          </p:val>
                                        </p:tav>
                                        <p:tav tm="100000">
                                          <p:val>
                                            <p:strVal val="#ppt_w"/>
                                          </p:val>
                                        </p:tav>
                                      </p:tavLst>
                                    </p:anim>
                                    <p:anim calcmode="lin" valueType="num">
                                      <p:cBhvr>
                                        <p:cTn id="9" dur="3000" fill="hold"/>
                                        <p:tgtEl>
                                          <p:spTgt spid="8196"/>
                                        </p:tgtEl>
                                        <p:attrNameLst>
                                          <p:attrName>ppt_x</p:attrName>
                                        </p:attrNameLst>
                                      </p:cBhvr>
                                      <p:tavLst>
                                        <p:tav tm="0">
                                          <p:val>
                                            <p:strVal val="#ppt_x-.3"/>
                                          </p:val>
                                        </p:tav>
                                        <p:tav tm="50000">
                                          <p:val>
                                            <p:strVal val="#ppt_x"/>
                                          </p:val>
                                        </p:tav>
                                        <p:tav tm="100000">
                                          <p:val>
                                            <p:strVal val="#ppt_x"/>
                                          </p:val>
                                        </p:tav>
                                      </p:tavLst>
                                    </p:anim>
                                    <p:anim calcmode="lin" valueType="num">
                                      <p:cBhvr>
                                        <p:cTn id="10" dur="3000" fill="hold"/>
                                        <p:tgtEl>
                                          <p:spTgt spid="81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descr="021_1_th.jpg">
            <a:extLst>
              <a:ext uri="{FF2B5EF4-FFF2-40B4-BE49-F238E27FC236}">
                <a16:creationId xmlns="" xmlns:a16="http://schemas.microsoft.com/office/drawing/2014/main" id="{2AAB0CED-8A32-4C6C-AA3E-6AB14FE467DA}"/>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19" name="TextBox 2">
            <a:extLst>
              <a:ext uri="{FF2B5EF4-FFF2-40B4-BE49-F238E27FC236}">
                <a16:creationId xmlns="" xmlns:a16="http://schemas.microsoft.com/office/drawing/2014/main" id="{81BA4CEE-3545-427B-990A-83E467DFDB40}"/>
              </a:ext>
            </a:extLst>
          </p:cNvPr>
          <p:cNvSpPr txBox="1">
            <a:spLocks noChangeArrowheads="1"/>
          </p:cNvSpPr>
          <p:nvPr/>
        </p:nvSpPr>
        <p:spPr bwMode="auto">
          <a:xfrm>
            <a:off x="857250" y="1714500"/>
            <a:ext cx="555625" cy="3170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o-RO" altLang="en-US" sz="4000" b="1">
                <a:solidFill>
                  <a:schemeClr val="bg1"/>
                </a:solidFill>
              </a:rPr>
              <a:t>V</a:t>
            </a:r>
          </a:p>
          <a:p>
            <a:pPr algn="ctr" eaLnBrk="1" hangingPunct="1"/>
            <a:r>
              <a:rPr lang="ro-RO" altLang="en-US" sz="4000" b="1">
                <a:solidFill>
                  <a:schemeClr val="bg1"/>
                </a:solidFill>
              </a:rPr>
              <a:t>I</a:t>
            </a:r>
          </a:p>
          <a:p>
            <a:pPr algn="ctr" eaLnBrk="1" hangingPunct="1"/>
            <a:r>
              <a:rPr lang="ro-RO" altLang="en-US" sz="4000" b="1">
                <a:solidFill>
                  <a:schemeClr val="bg1"/>
                </a:solidFill>
              </a:rPr>
              <a:t>S</a:t>
            </a:r>
          </a:p>
          <a:p>
            <a:pPr algn="ctr" eaLnBrk="1" hangingPunct="1"/>
            <a:r>
              <a:rPr lang="ro-RO" altLang="en-US" sz="4000" b="1">
                <a:solidFill>
                  <a:schemeClr val="bg1"/>
                </a:solidFill>
              </a:rPr>
              <a:t>U</a:t>
            </a:r>
          </a:p>
          <a:p>
            <a:pPr algn="ctr" eaLnBrk="1" hangingPunct="1"/>
            <a:r>
              <a:rPr lang="ro-RO" altLang="en-US" sz="4000" b="1">
                <a:solidFill>
                  <a:schemeClr val="bg1"/>
                </a:solidFill>
              </a:rPr>
              <a:t>L</a:t>
            </a:r>
            <a:endParaRPr lang="en-US" altLang="en-US" sz="4000" b="1">
              <a:solidFill>
                <a:schemeClr val="bg1"/>
              </a:solidFill>
            </a:endParaRPr>
          </a:p>
        </p:txBody>
      </p:sp>
      <p:sp>
        <p:nvSpPr>
          <p:cNvPr id="9220" name="TextBox 3">
            <a:extLst>
              <a:ext uri="{FF2B5EF4-FFF2-40B4-BE49-F238E27FC236}">
                <a16:creationId xmlns="" xmlns:a16="http://schemas.microsoft.com/office/drawing/2014/main" id="{5789EFD2-B8BD-442E-9EA3-4EEA1C78CBCF}"/>
              </a:ext>
            </a:extLst>
          </p:cNvPr>
          <p:cNvSpPr txBox="1">
            <a:spLocks noChangeArrowheads="1"/>
          </p:cNvSpPr>
          <p:nvPr/>
        </p:nvSpPr>
        <p:spPr bwMode="auto">
          <a:xfrm>
            <a:off x="2000250" y="785813"/>
            <a:ext cx="6786563" cy="5262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Wingdings" panose="05000000000000000000" pitchFamily="2" charset="2"/>
              <a:buChar char="§"/>
            </a:pPr>
            <a:r>
              <a:rPr lang="ro-RO" altLang="en-US" sz="2400" b="1">
                <a:solidFill>
                  <a:schemeClr val="bg1"/>
                </a:solidFill>
              </a:rPr>
              <a:t> Cu strofa a treia  se pătrunde în planul ideal. Visul de dragoste continuă prin închipuirea perechii de îndrăgostiţi plutind pe undele lacului.</a:t>
            </a:r>
          </a:p>
          <a:p>
            <a:pPr eaLnBrk="1" hangingPunct="1">
              <a:buFont typeface="Wingdings" panose="05000000000000000000" pitchFamily="2" charset="2"/>
              <a:buChar char="§"/>
            </a:pPr>
            <a:r>
              <a:rPr lang="ro-RO" altLang="en-US" sz="2400" b="1">
                <a:solidFill>
                  <a:schemeClr val="bg1"/>
                </a:solidFill>
              </a:rPr>
              <a:t> Observăm că eul liric se exprimă acum la persoana I plural.</a:t>
            </a:r>
          </a:p>
          <a:p>
            <a:pPr eaLnBrk="1" hangingPunct="1">
              <a:buFont typeface="Wingdings" panose="05000000000000000000" pitchFamily="2" charset="2"/>
              <a:buChar char="§"/>
            </a:pPr>
            <a:r>
              <a:rPr lang="ro-RO" altLang="en-US" sz="2400" b="1">
                <a:solidFill>
                  <a:schemeClr val="bg1"/>
                </a:solidFill>
              </a:rPr>
              <a:t> Verbele la modul conjunctiv prezent (“să sărim”,”să scape”) scot  clipa de iubire din real şi o proiectează în ideal.</a:t>
            </a:r>
          </a:p>
          <a:p>
            <a:pPr eaLnBrk="1" hangingPunct="1">
              <a:buFont typeface="Wingdings" panose="05000000000000000000" pitchFamily="2" charset="2"/>
              <a:buChar char="§"/>
            </a:pPr>
            <a:r>
              <a:rPr lang="ro-RO" altLang="en-US" sz="2400" b="1">
                <a:solidFill>
                  <a:schemeClr val="bg1"/>
                </a:solidFill>
              </a:rPr>
              <a:t> Imaginea auditivă “ Îngânaţi de glas de ape” realizată printr-o personificare, vine să întregească tabloul fericit al iubirii prin participarea activă a naturii cosmice şi terestre.</a:t>
            </a:r>
            <a:endParaRPr lang="en-US" altLang="en-US" sz="2400" b="1">
              <a:solidFill>
                <a:schemeClr val="bg1"/>
              </a:solidFill>
            </a:endParaRPr>
          </a:p>
        </p:txBody>
      </p:sp>
      <p:sp>
        <p:nvSpPr>
          <p:cNvPr id="5" name="Slide Number Placeholder 4">
            <a:extLst>
              <a:ext uri="{FF2B5EF4-FFF2-40B4-BE49-F238E27FC236}">
                <a16:creationId xmlns="" xmlns:a16="http://schemas.microsoft.com/office/drawing/2014/main" id="{DD7C47C2-42EA-46AB-A858-0C6378627082}"/>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3F29819-C32D-44B2-A2BB-9578A50C6FF9}" type="slidenum">
              <a:rPr lang="en-US" altLang="en-US">
                <a:solidFill>
                  <a:srgbClr val="898989"/>
                </a:solidFill>
                <a:latin typeface="Calibri" panose="020F0502020204030204" pitchFamily="34" charset="0"/>
              </a:rPr>
              <a:pPr eaLnBrk="1" hangingPunct="1"/>
              <a:t>8</a:t>
            </a:fld>
            <a:endParaRPr lang="en-US" altLang="en-US">
              <a:solidFill>
                <a:srgbClr val="898989"/>
              </a:solidFill>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3000" fill="hold"/>
                                        <p:tgtEl>
                                          <p:spTgt spid="9219"/>
                                        </p:tgtEl>
                                        <p:attrNameLst>
                                          <p:attrName>ppt_x</p:attrName>
                                        </p:attrNameLst>
                                      </p:cBhvr>
                                      <p:tavLst>
                                        <p:tav tm="0">
                                          <p:val>
                                            <p:strVal val="0-#ppt_w/2"/>
                                          </p:val>
                                        </p:tav>
                                        <p:tav tm="100000">
                                          <p:val>
                                            <p:strVal val="#ppt_x"/>
                                          </p:val>
                                        </p:tav>
                                      </p:tavLst>
                                    </p:anim>
                                    <p:anim calcmode="lin" valueType="num">
                                      <p:cBhvr additive="base">
                                        <p:cTn id="8" dur="30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5EDE98E9-8323-43D3-95B5-FC02898B2B8B}"/>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B50AEE5-795A-4A0C-822C-2A9BC602051E}" type="slidenum">
              <a:rPr lang="en-US" altLang="en-US">
                <a:solidFill>
                  <a:srgbClr val="898989"/>
                </a:solidFill>
                <a:latin typeface="Calibri" panose="020F0502020204030204" pitchFamily="34" charset="0"/>
              </a:rPr>
              <a:pPr eaLnBrk="1" hangingPunct="1"/>
              <a:t>9</a:t>
            </a:fld>
            <a:endParaRPr lang="en-US" altLang="en-US">
              <a:solidFill>
                <a:srgbClr val="898989"/>
              </a:solidFill>
              <a:latin typeface="Calibri" panose="020F0502020204030204" pitchFamily="34" charset="0"/>
            </a:endParaRPr>
          </a:p>
        </p:txBody>
      </p:sp>
      <p:pic>
        <p:nvPicPr>
          <p:cNvPr id="10243" name="Picture 2" descr="le-peintre-claude-monet-71043.jpg">
            <a:extLst>
              <a:ext uri="{FF2B5EF4-FFF2-40B4-BE49-F238E27FC236}">
                <a16:creationId xmlns="" xmlns:a16="http://schemas.microsoft.com/office/drawing/2014/main" id="{B7D99A95-199C-4551-9697-B19B131C1281}"/>
              </a:ext>
            </a:extLst>
          </p:cNvPr>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4" name="TextBox 3">
            <a:extLst>
              <a:ext uri="{FF2B5EF4-FFF2-40B4-BE49-F238E27FC236}">
                <a16:creationId xmlns="" xmlns:a16="http://schemas.microsoft.com/office/drawing/2014/main" id="{C06DAC4D-6E7A-468A-97C5-B61B29817277}"/>
              </a:ext>
            </a:extLst>
          </p:cNvPr>
          <p:cNvSpPr txBox="1">
            <a:spLocks noChangeArrowheads="1"/>
          </p:cNvSpPr>
          <p:nvPr/>
        </p:nvSpPr>
        <p:spPr bwMode="auto">
          <a:xfrm>
            <a:off x="785813" y="857250"/>
            <a:ext cx="4643437" cy="1570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o-RO" altLang="en-US" sz="2400" b="1">
                <a:solidFill>
                  <a:schemeClr val="bg1"/>
                </a:solidFill>
              </a:rPr>
              <a:t>Să plutim cuprinşi de farmec</a:t>
            </a:r>
          </a:p>
          <a:p>
            <a:pPr eaLnBrk="1" hangingPunct="1"/>
            <a:r>
              <a:rPr lang="ro-RO" altLang="en-US" sz="2400" b="1">
                <a:solidFill>
                  <a:schemeClr val="bg1"/>
                </a:solidFill>
              </a:rPr>
              <a:t>Sub lumina blândei lune –</a:t>
            </a:r>
          </a:p>
          <a:p>
            <a:pPr eaLnBrk="1" hangingPunct="1"/>
            <a:r>
              <a:rPr lang="ro-RO" altLang="en-US" sz="2400" b="1">
                <a:solidFill>
                  <a:schemeClr val="bg1"/>
                </a:solidFill>
              </a:rPr>
              <a:t>Vântu-n trestii lin foşnească,</a:t>
            </a:r>
          </a:p>
          <a:p>
            <a:pPr eaLnBrk="1" hangingPunct="1"/>
            <a:r>
              <a:rPr lang="ro-RO" altLang="en-US" sz="2400" b="1">
                <a:solidFill>
                  <a:schemeClr val="bg1"/>
                </a:solidFill>
              </a:rPr>
              <a:t>Unduioasa apă sune!</a:t>
            </a:r>
            <a:endParaRPr lang="en-US" altLang="en-US" sz="24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p:cTn id="7" dur="3000" fill="hold"/>
                                        <p:tgtEl>
                                          <p:spTgt spid="10244"/>
                                        </p:tgtEl>
                                        <p:attrNameLst>
                                          <p:attrName>ppt_h</p:attrName>
                                        </p:attrNameLst>
                                      </p:cBhvr>
                                      <p:tavLst>
                                        <p:tav tm="0">
                                          <p:val>
                                            <p:strVal val="#ppt_h/20"/>
                                          </p:val>
                                        </p:tav>
                                        <p:tav tm="50000">
                                          <p:val>
                                            <p:strVal val="#ppt_h/20"/>
                                          </p:val>
                                        </p:tav>
                                        <p:tav tm="100000">
                                          <p:val>
                                            <p:strVal val="#ppt_h"/>
                                          </p:val>
                                        </p:tav>
                                      </p:tavLst>
                                    </p:anim>
                                    <p:anim calcmode="lin" valueType="num">
                                      <p:cBhvr>
                                        <p:cTn id="8" dur="3000" fill="hold"/>
                                        <p:tgtEl>
                                          <p:spTgt spid="10244"/>
                                        </p:tgtEl>
                                        <p:attrNameLst>
                                          <p:attrName>ppt_w</p:attrName>
                                        </p:attrNameLst>
                                      </p:cBhvr>
                                      <p:tavLst>
                                        <p:tav tm="0">
                                          <p:val>
                                            <p:strVal val="#ppt_w+.3"/>
                                          </p:val>
                                        </p:tav>
                                        <p:tav tm="50000">
                                          <p:val>
                                            <p:strVal val="#ppt_w+.3"/>
                                          </p:val>
                                        </p:tav>
                                        <p:tav tm="100000">
                                          <p:val>
                                            <p:strVal val="#ppt_w"/>
                                          </p:val>
                                        </p:tav>
                                      </p:tavLst>
                                    </p:anim>
                                    <p:anim calcmode="lin" valueType="num">
                                      <p:cBhvr>
                                        <p:cTn id="9" dur="3000" fill="hold"/>
                                        <p:tgtEl>
                                          <p:spTgt spid="10244"/>
                                        </p:tgtEl>
                                        <p:attrNameLst>
                                          <p:attrName>ppt_x</p:attrName>
                                        </p:attrNameLst>
                                      </p:cBhvr>
                                      <p:tavLst>
                                        <p:tav tm="0">
                                          <p:val>
                                            <p:strVal val="#ppt_x-.3"/>
                                          </p:val>
                                        </p:tav>
                                        <p:tav tm="50000">
                                          <p:val>
                                            <p:strVal val="#ppt_x"/>
                                          </p:val>
                                        </p:tav>
                                        <p:tav tm="100000">
                                          <p:val>
                                            <p:strVal val="#ppt_x"/>
                                          </p:val>
                                        </p:tav>
                                      </p:tavLst>
                                    </p:anim>
                                    <p:anim calcmode="lin" valueType="num">
                                      <p:cBhvr>
                                        <p:cTn id="10" dur="3000" fill="hold"/>
                                        <p:tgtEl>
                                          <p:spTgt spid="102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1473</TotalTime>
  <Words>1003</Words>
  <Application>Microsoft Office PowerPoint</Application>
  <PresentationFormat>On-screen Show (4:3)</PresentationFormat>
  <Paragraphs>129</Paragraphs>
  <Slides>15</Slides>
  <Notes>1</Notes>
  <HiddenSlides>0</HiddenSlides>
  <MMClips>1</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Gine-Prest SRL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j.bratila</dc:creator>
  <cp:lastModifiedBy>anisoara</cp:lastModifiedBy>
  <cp:revision>153</cp:revision>
  <dcterms:created xsi:type="dcterms:W3CDTF">2007-08-03T17:46:14Z</dcterms:created>
  <dcterms:modified xsi:type="dcterms:W3CDTF">2020-12-10T05:14:25Z</dcterms:modified>
</cp:coreProperties>
</file>